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40"/>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C910"/>
    <a:srgbClr val="D9D9D9"/>
    <a:srgbClr val="D3D3D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80" autoAdjust="0"/>
    <p:restoredTop sz="86410" autoAdjust="0"/>
  </p:normalViewPr>
  <p:slideViewPr>
    <p:cSldViewPr snapToGrid="0" snapToObjects="1">
      <p:cViewPr varScale="1">
        <p:scale>
          <a:sx n="95" d="100"/>
          <a:sy n="95" d="100"/>
        </p:scale>
        <p:origin x="396" y="96"/>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389331D-FE67-43DB-89C9-0527FD674354}" type="datetimeFigureOut">
              <a:rPr lang="sv-SE" smtClean="0"/>
              <a:t>2026-06-01</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3CDB04A-466E-47AB-9018-BEB6609AEDD0}" type="slidenum">
              <a:rPr lang="sv-SE" smtClean="0"/>
              <a:t>‹#›</a:t>
            </a:fld>
            <a:endParaRPr lang="sv-SE"/>
          </a:p>
        </p:txBody>
      </p:sp>
    </p:spTree>
    <p:extLst>
      <p:ext uri="{BB962C8B-B14F-4D97-AF65-F5344CB8AC3E}">
        <p14:creationId xmlns:p14="http://schemas.microsoft.com/office/powerpoint/2010/main" val="21030908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pieChart</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image</a:t>
            </a:r>
            <a:endParaRPr dirty="0"/>
          </a:p>
          <a:p>
            <a:r>
              <a:rPr b="0" dirty="0"/>
              <a:t>No alt text provided</a:t>
            </a:r>
            <a:endParaRPr dirty="0"/>
          </a:p>
          <a:p>
            <a:endParaRPr dirty="0"/>
          </a:p>
          <a:p>
            <a:r>
              <a:rPr b="1" dirty="0"/>
              <a:t>textbox</a:t>
            </a:r>
            <a:endParaRPr dirty="0"/>
          </a:p>
          <a:p>
            <a:r>
              <a:rPr b="0" dirty="0"/>
              <a:t>No alt text provided</a:t>
            </a:r>
            <a:endParaRPr dirty="0"/>
          </a:p>
          <a:p>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lineChart</a:t>
            </a:r>
            <a:endParaRPr dirty="0"/>
          </a:p>
          <a:p>
            <a:r>
              <a:rPr b="0" dirty="0"/>
              <a:t>No alt text provided</a:t>
            </a:r>
            <a:endParaRPr dirty="0"/>
          </a:p>
          <a:p>
            <a:endParaRPr dirty="0"/>
          </a:p>
          <a:p>
            <a:r>
              <a:rPr b="1" dirty="0"/>
              <a:t>image</a:t>
            </a:r>
            <a:endParaRPr dirty="0"/>
          </a:p>
          <a:p>
            <a:r>
              <a:rPr b="0" dirty="0"/>
              <a:t>No alt text provided</a:t>
            </a:r>
            <a:endParaRPr dirty="0"/>
          </a:p>
          <a:p>
            <a:endParaRPr dirty="0"/>
          </a:p>
          <a:p>
            <a:r>
              <a:rPr b="1" dirty="0"/>
              <a:t>tableEx</a:t>
            </a:r>
            <a:endParaRPr dirty="0"/>
          </a:p>
          <a:p>
            <a:r>
              <a:rPr b="0" dirty="0"/>
              <a:t>No alt text provided</a:t>
            </a:r>
            <a:endParaRPr dirty="0"/>
          </a:p>
          <a:p>
            <a:endParaRP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lineChart</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azureMap</a:t>
            </a:r>
            <a:endParaRPr dirty="0"/>
          </a:p>
          <a:p>
            <a:r>
              <a:rPr b="0" dirty="0"/>
              <a:t>No alt text provided</a:t>
            </a:r>
            <a:endParaRPr dirty="0"/>
          </a:p>
          <a:p>
            <a:endParaRPr dirty="0"/>
          </a:p>
          <a:p>
            <a:r>
              <a:rPr b="1" dirty="0"/>
              <a:t>Filtrera på Gymnastikregion</a:t>
            </a:r>
            <a:endParaRPr dirty="0"/>
          </a:p>
          <a:p>
            <a:r>
              <a:rPr b="0" dirty="0"/>
              <a:t>No alt text provided</a:t>
            </a:r>
            <a:endParaRPr dirty="0"/>
          </a:p>
          <a:p>
            <a:endParaRPr dirty="0"/>
          </a:p>
          <a:p>
            <a:r>
              <a:rPr b="1" dirty="0"/>
              <a:t>tableEx</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funnel</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image</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lineChart</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lineChart</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lineChart</a:t>
            </a:r>
            <a:endParaRPr dirty="0"/>
          </a:p>
          <a:p>
            <a:r>
              <a:rPr b="0" dirty="0"/>
              <a:t>No alt text provided</a:t>
            </a:r>
            <a:endParaRPr dirty="0"/>
          </a:p>
          <a:p>
            <a:endParaRPr dirty="0"/>
          </a:p>
          <a:p>
            <a:r>
              <a:rPr b="1" dirty="0"/>
              <a:t>Välj Idrotter</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lineChart</a:t>
            </a:r>
            <a:endParaRPr dirty="0"/>
          </a:p>
          <a:p>
            <a:r>
              <a:rPr b="0" dirty="0"/>
              <a:t>No alt text provided</a:t>
            </a:r>
            <a:endParaRPr dirty="0"/>
          </a:p>
          <a:p>
            <a:endParaRPr dirty="0"/>
          </a:p>
          <a:p>
            <a:r>
              <a:rPr b="1" dirty="0"/>
              <a:t>Välj Idrotter</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Basförsäkringar</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Basförsäkringar</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Basförsäkringar</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pieChart</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Basförsäkringar</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Truppgymnastik</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image</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columnChart</a:t>
            </a:r>
            <a:endParaRPr dirty="0"/>
          </a:p>
          <a:p>
            <a:r>
              <a:rPr b="0" dirty="0"/>
              <a:t>No alt text provided</a:t>
            </a:r>
            <a:endParaRPr dirty="0"/>
          </a:p>
          <a:p>
            <a:endParaRPr dirty="0"/>
          </a:p>
          <a:p>
            <a:r>
              <a:rPr b="1" dirty="0"/>
              <a:t>columnChart</a:t>
            </a:r>
            <a:endParaRPr dirty="0"/>
          </a:p>
          <a:p>
            <a:r>
              <a:rPr b="0" dirty="0"/>
              <a:t>No alt text provided</a:t>
            </a:r>
            <a:endParaRPr dirty="0"/>
          </a:p>
          <a:p>
            <a:endParaRPr dirty="0"/>
          </a:p>
          <a:p>
            <a:r>
              <a:rPr b="1" dirty="0"/>
              <a:t>columnChart</a:t>
            </a:r>
            <a:endParaRPr dirty="0"/>
          </a:p>
          <a:p>
            <a:r>
              <a:rPr b="0" dirty="0"/>
              <a:t>No alt text provided</a:t>
            </a:r>
            <a:endParaRPr dirty="0"/>
          </a:p>
          <a:p>
            <a:endParaRPr dirty="0"/>
          </a:p>
          <a:p>
            <a:r>
              <a:rPr b="1" dirty="0"/>
              <a:t>columnChart</a:t>
            </a:r>
            <a:endParaRPr dirty="0"/>
          </a:p>
          <a:p>
            <a:r>
              <a:rPr b="0" dirty="0"/>
              <a:t>No alt text provided</a:t>
            </a:r>
            <a:endParaRPr dirty="0"/>
          </a:p>
          <a:p>
            <a:endParaRPr dirty="0"/>
          </a:p>
          <a:p>
            <a:r>
              <a:rPr b="1" dirty="0"/>
              <a:t>columnChart</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lineChart</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image</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image</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donutChart</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lineChart</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image</a:t>
            </a:r>
            <a:endParaRPr dirty="0"/>
          </a:p>
          <a:p>
            <a:r>
              <a:rPr b="0" dirty="0"/>
              <a:t>No alt text provided</a:t>
            </a:r>
            <a:endParaRPr dirty="0"/>
          </a:p>
          <a:p>
            <a:endParaRPr dirty="0"/>
          </a:p>
          <a:p>
            <a:r>
              <a:rPr b="1" dirty="0"/>
              <a:t>tableEx</a:t>
            </a:r>
            <a:endParaRPr dirty="0"/>
          </a:p>
          <a:p>
            <a:r>
              <a:rPr b="0" dirty="0"/>
              <a:t>No alt text provided</a:t>
            </a:r>
            <a:endParaRPr dirty="0"/>
          </a:p>
          <a:p>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lineChart</a:t>
            </a:r>
            <a:endParaRPr dirty="0"/>
          </a:p>
          <a:p>
            <a:r>
              <a:rPr b="0" dirty="0"/>
              <a:t>No alt text provided</a:t>
            </a:r>
            <a:endParaRPr dirty="0"/>
          </a:p>
          <a:p>
            <a:endParaRPr dirty="0"/>
          </a:p>
          <a:p>
            <a:r>
              <a:rPr b="1" dirty="0"/>
              <a:t>image</a:t>
            </a:r>
            <a:endParaRPr dirty="0"/>
          </a:p>
          <a:p>
            <a:r>
              <a:rPr b="0" dirty="0"/>
              <a:t>No alt text provided</a:t>
            </a:r>
            <a:endParaRPr dirty="0"/>
          </a:p>
          <a:p>
            <a:endParaRPr dirty="0"/>
          </a:p>
          <a:p>
            <a:r>
              <a:rPr b="1" dirty="0"/>
              <a:t>tableEx</a:t>
            </a:r>
            <a:endParaRPr dirty="0"/>
          </a:p>
          <a:p>
            <a:r>
              <a:rPr b="0" dirty="0"/>
              <a:t>No alt text provided</a:t>
            </a:r>
            <a:endParaRPr dirty="0"/>
          </a:p>
          <a:p>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lineChart</a:t>
            </a:r>
            <a:endParaRPr dirty="0"/>
          </a:p>
          <a:p>
            <a:r>
              <a:rPr b="0" dirty="0"/>
              <a:t>No alt text provided</a:t>
            </a:r>
            <a:endParaRPr dirty="0"/>
          </a:p>
          <a:p>
            <a:endParaRPr dirty="0"/>
          </a:p>
          <a:p>
            <a:r>
              <a:rPr b="1" dirty="0"/>
              <a:t>image</a:t>
            </a:r>
            <a:endParaRPr dirty="0"/>
          </a:p>
          <a:p>
            <a:r>
              <a:rPr b="0" dirty="0"/>
              <a:t>No alt text provided</a:t>
            </a:r>
            <a:endParaRPr dirty="0"/>
          </a:p>
          <a:p>
            <a:endParaRPr dirty="0"/>
          </a:p>
          <a:p>
            <a:r>
              <a:rPr b="1" dirty="0"/>
              <a:t>textbox</a:t>
            </a:r>
            <a:endParaRPr dirty="0"/>
          </a:p>
          <a:p>
            <a:r>
              <a:rPr b="0" dirty="0"/>
              <a:t>No alt text provided</a:t>
            </a:r>
            <a:endParaRPr dirty="0"/>
          </a:p>
          <a:p>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lineChart</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627ED9C8-F09A-4D9E-BEC0-4725162E21FF}" type="datetimeFigureOut">
              <a:rPr lang="en-US" smtClean="0"/>
              <a:t>6/1/2026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17476896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27ED9C8-F09A-4D9E-BEC0-4725162E21FF}" type="datetimeFigureOut">
              <a:rPr lang="en-US" smtClean="0"/>
              <a:t>6/1/2026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5532142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27ED9C8-F09A-4D9E-BEC0-4725162E21FF}" type="datetimeFigureOut">
              <a:rPr lang="en-US" smtClean="0"/>
              <a:t>6/1/2026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29826409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27ED9C8-F09A-4D9E-BEC0-4725162E21FF}" type="datetimeFigureOut">
              <a:rPr lang="en-US" smtClean="0"/>
              <a:t>6/1/2026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2144985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27ED9C8-F09A-4D9E-BEC0-4725162E21FF}" type="datetimeFigureOut">
              <a:rPr lang="en-US" smtClean="0"/>
              <a:t>6/1/2026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10268814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27ED9C8-F09A-4D9E-BEC0-4725162E21FF}" type="datetimeFigureOut">
              <a:rPr lang="en-US" smtClean="0"/>
              <a:t>6/1/2026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10043315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27ED9C8-F09A-4D9E-BEC0-4725162E21FF}" type="datetimeFigureOut">
              <a:rPr lang="en-US" smtClean="0"/>
              <a:t>6/1/2026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9256924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27ED9C8-F09A-4D9E-BEC0-4725162E21FF}" type="datetimeFigureOut">
              <a:rPr lang="en-US" smtClean="0"/>
              <a:t>6/1/2026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22809139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27ED9C8-F09A-4D9E-BEC0-4725162E21FF}" type="datetimeFigureOut">
              <a:rPr lang="en-US" smtClean="0"/>
              <a:t>6/1/2026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23581811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27ED9C8-F09A-4D9E-BEC0-4725162E21FF}" type="datetimeFigureOut">
              <a:rPr lang="en-US" smtClean="0"/>
              <a:t>6/1/2026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9933904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27ED9C8-F09A-4D9E-BEC0-4725162E21FF}" type="datetimeFigureOut">
              <a:rPr lang="en-US" smtClean="0"/>
              <a:t>6/1/2026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28848075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7ED9C8-F09A-4D9E-BEC0-4725162E21FF}" type="datetimeFigureOut">
              <a:rPr lang="en-US" smtClean="0"/>
              <a:t>6/1/2026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C7D807A-D3EC-4DEA-86E2-120E4093F1A6}" type="slidenum">
              <a:rPr lang="en-US" smtClean="0"/>
              <a:t>‹#›</a:t>
            </a:fld>
            <a:endParaRPr lang="en-US"/>
          </a:p>
        </p:txBody>
      </p:sp>
    </p:spTree>
    <p:extLst>
      <p:ext uri="{BB962C8B-B14F-4D97-AF65-F5344CB8AC3E}">
        <p14:creationId xmlns:p14="http://schemas.microsoft.com/office/powerpoint/2010/main" val="142369109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app.powerbi.com/groups/me/reports/1fbbb63f-c2ad-4af6-9879-ea09c910ef78/?pbi_source=PowerPoint" TargetMode="External"/><Relationship Id="rId2" Type="http://schemas.openxmlformats.org/officeDocument/2006/relationships/notesSlide" Target="../notesSlides/notesSlide1.xml"/><Relationship Id="rId1" Type="http://schemas.openxmlformats.org/officeDocument/2006/relationships/slideLayout" Target="../slideLayouts/slideLayout8.xml"/><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hyperlink" Target="https://app.powerbi.com/groups/me/reports/1fbbb63f-c2ad-4af6-9879-ea09c910ef78/?pbi_source=PowerPoint" TargetMode="External"/><Relationship Id="rId2" Type="http://schemas.openxmlformats.org/officeDocument/2006/relationships/notesSlide" Target="../notesSlides/notesSlide10.xml"/><Relationship Id="rId1" Type="http://schemas.openxmlformats.org/officeDocument/2006/relationships/slideLayout" Target="../slideLayouts/slideLayout8.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hyperlink" Target="https://app.powerbi.com/groups/me/reports/1fbbb63f-c2ad-4af6-9879-ea09c910ef78/?pbi_source=PowerPoint" TargetMode="External"/><Relationship Id="rId2" Type="http://schemas.openxmlformats.org/officeDocument/2006/relationships/notesSlide" Target="../notesSlides/notesSlide11.xml"/><Relationship Id="rId1" Type="http://schemas.openxmlformats.org/officeDocument/2006/relationships/slideLayout" Target="../slideLayouts/slideLayout8.xm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hyperlink" Target="https://app.powerbi.com/groups/me/reports/1fbbb63f-c2ad-4af6-9879-ea09c910ef78/?pbi_source=PowerPoint" TargetMode="External"/><Relationship Id="rId2" Type="http://schemas.openxmlformats.org/officeDocument/2006/relationships/notesSlide" Target="../notesSlides/notesSlide12.xml"/><Relationship Id="rId1" Type="http://schemas.openxmlformats.org/officeDocument/2006/relationships/slideLayout" Target="../slideLayouts/slideLayout8.xml"/><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hyperlink" Target="https://app.powerbi.com/groups/me/reports/1fbbb63f-c2ad-4af6-9879-ea09c910ef78/?pbi_source=PowerPoint" TargetMode="External"/><Relationship Id="rId2" Type="http://schemas.openxmlformats.org/officeDocument/2006/relationships/notesSlide" Target="../notesSlides/notesSlide13.xml"/><Relationship Id="rId1" Type="http://schemas.openxmlformats.org/officeDocument/2006/relationships/slideLayout" Target="../slideLayouts/slideLayout8.xml"/><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hyperlink" Target="https://app.powerbi.com/groups/me/reports/1fbbb63f-c2ad-4af6-9879-ea09c910ef78/?pbi_source=PowerPoint" TargetMode="External"/><Relationship Id="rId2" Type="http://schemas.openxmlformats.org/officeDocument/2006/relationships/notesSlide" Target="../notesSlides/notesSlide14.xml"/><Relationship Id="rId1" Type="http://schemas.openxmlformats.org/officeDocument/2006/relationships/slideLayout" Target="../slideLayouts/slideLayout8.xml"/><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3" Type="http://schemas.openxmlformats.org/officeDocument/2006/relationships/hyperlink" Target="https://app.powerbi.com/groups/me/reports/1fbbb63f-c2ad-4af6-9879-ea09c910ef78/?pbi_source=PowerPoint" TargetMode="External"/><Relationship Id="rId2" Type="http://schemas.openxmlformats.org/officeDocument/2006/relationships/notesSlide" Target="../notesSlides/notesSlide15.xml"/><Relationship Id="rId1" Type="http://schemas.openxmlformats.org/officeDocument/2006/relationships/slideLayout" Target="../slideLayouts/slideLayout8.xml"/><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3" Type="http://schemas.openxmlformats.org/officeDocument/2006/relationships/hyperlink" Target="https://app.powerbi.com/groups/me/reports/1fbbb63f-c2ad-4af6-9879-ea09c910ef78/?pbi_source=PowerPoint" TargetMode="External"/><Relationship Id="rId2" Type="http://schemas.openxmlformats.org/officeDocument/2006/relationships/notesSlide" Target="../notesSlides/notesSlide16.xml"/><Relationship Id="rId1" Type="http://schemas.openxmlformats.org/officeDocument/2006/relationships/slideLayout" Target="../slideLayouts/slideLayout8.xml"/><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3" Type="http://schemas.openxmlformats.org/officeDocument/2006/relationships/hyperlink" Target="https://app.powerbi.com/groups/me/reports/1fbbb63f-c2ad-4af6-9879-ea09c910ef78/?pbi_source=PowerPoint" TargetMode="External"/><Relationship Id="rId2" Type="http://schemas.openxmlformats.org/officeDocument/2006/relationships/notesSlide" Target="../notesSlides/notesSlide17.xml"/><Relationship Id="rId1" Type="http://schemas.openxmlformats.org/officeDocument/2006/relationships/slideLayout" Target="../slideLayouts/slideLayout8.xml"/><Relationship Id="rId4" Type="http://schemas.openxmlformats.org/officeDocument/2006/relationships/image" Target="../media/image17.png"/></Relationships>
</file>

<file path=ppt/slides/_rels/slide18.xml.rels><?xml version="1.0" encoding="UTF-8" standalone="yes"?>
<Relationships xmlns="http://schemas.openxmlformats.org/package/2006/relationships"><Relationship Id="rId3" Type="http://schemas.openxmlformats.org/officeDocument/2006/relationships/hyperlink" Target="https://app.powerbi.com/groups/me/reports/1fbbb63f-c2ad-4af6-9879-ea09c910ef78/?pbi_source=PowerPoint" TargetMode="External"/><Relationship Id="rId2" Type="http://schemas.openxmlformats.org/officeDocument/2006/relationships/notesSlide" Target="../notesSlides/notesSlide18.xml"/><Relationship Id="rId1" Type="http://schemas.openxmlformats.org/officeDocument/2006/relationships/slideLayout" Target="../slideLayouts/slideLayout8.xml"/><Relationship Id="rId4" Type="http://schemas.openxmlformats.org/officeDocument/2006/relationships/image" Target="../media/image18.png"/></Relationships>
</file>

<file path=ppt/slides/_rels/slide19.xml.rels><?xml version="1.0" encoding="UTF-8" standalone="yes"?>
<Relationships xmlns="http://schemas.openxmlformats.org/package/2006/relationships"><Relationship Id="rId3" Type="http://schemas.openxmlformats.org/officeDocument/2006/relationships/hyperlink" Target="https://app.powerbi.com/groups/me/reports/1fbbb63f-c2ad-4af6-9879-ea09c910ef78/?pbi_source=PowerPoint" TargetMode="External"/><Relationship Id="rId2" Type="http://schemas.openxmlformats.org/officeDocument/2006/relationships/notesSlide" Target="../notesSlides/notesSlide19.xml"/><Relationship Id="rId1" Type="http://schemas.openxmlformats.org/officeDocument/2006/relationships/slideLayout" Target="../slideLayouts/slideLayout8.xml"/><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3" Type="http://schemas.openxmlformats.org/officeDocument/2006/relationships/hyperlink" Target="https://app.powerbi.com/groups/me/reports/1fbbb63f-c2ad-4af6-9879-ea09c910ef78/?pbi_source=PowerPoint" TargetMode="External"/><Relationship Id="rId2" Type="http://schemas.openxmlformats.org/officeDocument/2006/relationships/notesSlide" Target="../notesSlides/notesSlide2.xml"/><Relationship Id="rId1" Type="http://schemas.openxmlformats.org/officeDocument/2006/relationships/slideLayout" Target="../slideLayouts/slideLayout8.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hyperlink" Target="https://app.powerbi.com/groups/me/reports/1fbbb63f-c2ad-4af6-9879-ea09c910ef78/?pbi_source=PowerPoint" TargetMode="External"/><Relationship Id="rId2" Type="http://schemas.openxmlformats.org/officeDocument/2006/relationships/notesSlide" Target="../notesSlides/notesSlide20.xml"/><Relationship Id="rId1" Type="http://schemas.openxmlformats.org/officeDocument/2006/relationships/slideLayout" Target="../slideLayouts/slideLayout8.xml"/><Relationship Id="rId4" Type="http://schemas.openxmlformats.org/officeDocument/2006/relationships/image" Target="../media/image20.png"/></Relationships>
</file>

<file path=ppt/slides/_rels/slide21.xml.rels><?xml version="1.0" encoding="UTF-8" standalone="yes"?>
<Relationships xmlns="http://schemas.openxmlformats.org/package/2006/relationships"><Relationship Id="rId3" Type="http://schemas.openxmlformats.org/officeDocument/2006/relationships/hyperlink" Target="https://app.powerbi.com/groups/me/reports/1fbbb63f-c2ad-4af6-9879-ea09c910ef78/?pbi_source=PowerPoint" TargetMode="External"/><Relationship Id="rId2" Type="http://schemas.openxmlformats.org/officeDocument/2006/relationships/notesSlide" Target="../notesSlides/notesSlide21.xml"/><Relationship Id="rId1" Type="http://schemas.openxmlformats.org/officeDocument/2006/relationships/slideLayout" Target="../slideLayouts/slideLayout8.xml"/><Relationship Id="rId4" Type="http://schemas.openxmlformats.org/officeDocument/2006/relationships/image" Target="../media/image21.png"/></Relationships>
</file>

<file path=ppt/slides/_rels/slide22.xml.rels><?xml version="1.0" encoding="UTF-8" standalone="yes"?>
<Relationships xmlns="http://schemas.openxmlformats.org/package/2006/relationships"><Relationship Id="rId3" Type="http://schemas.openxmlformats.org/officeDocument/2006/relationships/hyperlink" Target="https://app.powerbi.com/groups/me/reports/1fbbb63f-c2ad-4af6-9879-ea09c910ef78/?pbi_source=PowerPoint" TargetMode="External"/><Relationship Id="rId2" Type="http://schemas.openxmlformats.org/officeDocument/2006/relationships/notesSlide" Target="../notesSlides/notesSlide22.xml"/><Relationship Id="rId1" Type="http://schemas.openxmlformats.org/officeDocument/2006/relationships/slideLayout" Target="../slideLayouts/slideLayout8.xml"/><Relationship Id="rId4" Type="http://schemas.openxmlformats.org/officeDocument/2006/relationships/image" Target="../media/image22.png"/></Relationships>
</file>

<file path=ppt/slides/_rels/slide23.xml.rels><?xml version="1.0" encoding="UTF-8" standalone="yes"?>
<Relationships xmlns="http://schemas.openxmlformats.org/package/2006/relationships"><Relationship Id="rId3" Type="http://schemas.openxmlformats.org/officeDocument/2006/relationships/hyperlink" Target="https://app.powerbi.com/groups/me/reports/1fbbb63f-c2ad-4af6-9879-ea09c910ef78/?pbi_source=PowerPoint" TargetMode="External"/><Relationship Id="rId2" Type="http://schemas.openxmlformats.org/officeDocument/2006/relationships/notesSlide" Target="../notesSlides/notesSlide23.xml"/><Relationship Id="rId1" Type="http://schemas.openxmlformats.org/officeDocument/2006/relationships/slideLayout" Target="../slideLayouts/slideLayout8.xml"/><Relationship Id="rId4" Type="http://schemas.openxmlformats.org/officeDocument/2006/relationships/image" Target="../media/image23.png"/></Relationships>
</file>

<file path=ppt/slides/_rels/slide24.xml.rels><?xml version="1.0" encoding="UTF-8" standalone="yes"?>
<Relationships xmlns="http://schemas.openxmlformats.org/package/2006/relationships"><Relationship Id="rId3" Type="http://schemas.openxmlformats.org/officeDocument/2006/relationships/hyperlink" Target="https://app.powerbi.com/groups/me/reports/1fbbb63f-c2ad-4af6-9879-ea09c910ef78/?pbi_source=PowerPoint" TargetMode="External"/><Relationship Id="rId2" Type="http://schemas.openxmlformats.org/officeDocument/2006/relationships/notesSlide" Target="../notesSlides/notesSlide24.xml"/><Relationship Id="rId1" Type="http://schemas.openxmlformats.org/officeDocument/2006/relationships/slideLayout" Target="../slideLayouts/slideLayout8.xml"/><Relationship Id="rId4" Type="http://schemas.openxmlformats.org/officeDocument/2006/relationships/image" Target="../media/image24.png"/></Relationships>
</file>

<file path=ppt/slides/_rels/slide25.xml.rels><?xml version="1.0" encoding="UTF-8" standalone="yes"?>
<Relationships xmlns="http://schemas.openxmlformats.org/package/2006/relationships"><Relationship Id="rId3" Type="http://schemas.openxmlformats.org/officeDocument/2006/relationships/hyperlink" Target="https://app.powerbi.com/groups/me/reports/1fbbb63f-c2ad-4af6-9879-ea09c910ef78/?pbi_source=PowerPoint" TargetMode="External"/><Relationship Id="rId2" Type="http://schemas.openxmlformats.org/officeDocument/2006/relationships/notesSlide" Target="../notesSlides/notesSlide25.xml"/><Relationship Id="rId1" Type="http://schemas.openxmlformats.org/officeDocument/2006/relationships/slideLayout" Target="../slideLayouts/slideLayout8.xml"/><Relationship Id="rId4" Type="http://schemas.openxmlformats.org/officeDocument/2006/relationships/image" Target="../media/image25.png"/></Relationships>
</file>

<file path=ppt/slides/_rels/slide26.xml.rels><?xml version="1.0" encoding="UTF-8" standalone="yes"?>
<Relationships xmlns="http://schemas.openxmlformats.org/package/2006/relationships"><Relationship Id="rId3" Type="http://schemas.openxmlformats.org/officeDocument/2006/relationships/hyperlink" Target="https://app.powerbi.com/groups/me/reports/1fbbb63f-c2ad-4af6-9879-ea09c910ef78/?pbi_source=PowerPoint" TargetMode="External"/><Relationship Id="rId2" Type="http://schemas.openxmlformats.org/officeDocument/2006/relationships/notesSlide" Target="../notesSlides/notesSlide26.xml"/><Relationship Id="rId1" Type="http://schemas.openxmlformats.org/officeDocument/2006/relationships/slideLayout" Target="../slideLayouts/slideLayout8.xml"/><Relationship Id="rId4" Type="http://schemas.openxmlformats.org/officeDocument/2006/relationships/image" Target="../media/image26.png"/></Relationships>
</file>

<file path=ppt/slides/_rels/slide27.xml.rels><?xml version="1.0" encoding="UTF-8" standalone="yes"?>
<Relationships xmlns="http://schemas.openxmlformats.org/package/2006/relationships"><Relationship Id="rId3" Type="http://schemas.openxmlformats.org/officeDocument/2006/relationships/hyperlink" Target="https://app.powerbi.com/groups/me/reports/1fbbb63f-c2ad-4af6-9879-ea09c910ef78/?pbi_source=PowerPoint" TargetMode="External"/><Relationship Id="rId2" Type="http://schemas.openxmlformats.org/officeDocument/2006/relationships/notesSlide" Target="../notesSlides/notesSlide27.xml"/><Relationship Id="rId1" Type="http://schemas.openxmlformats.org/officeDocument/2006/relationships/slideLayout" Target="../slideLayouts/slideLayout8.xml"/><Relationship Id="rId4" Type="http://schemas.openxmlformats.org/officeDocument/2006/relationships/image" Target="../media/image27.png"/></Relationships>
</file>

<file path=ppt/slides/_rels/slide28.xml.rels><?xml version="1.0" encoding="UTF-8" standalone="yes"?>
<Relationships xmlns="http://schemas.openxmlformats.org/package/2006/relationships"><Relationship Id="rId3" Type="http://schemas.openxmlformats.org/officeDocument/2006/relationships/hyperlink" Target="https://app.powerbi.com/groups/me/reports/1fbbb63f-c2ad-4af6-9879-ea09c910ef78/?pbi_source=PowerPoint" TargetMode="External"/><Relationship Id="rId2" Type="http://schemas.openxmlformats.org/officeDocument/2006/relationships/notesSlide" Target="../notesSlides/notesSlide28.xml"/><Relationship Id="rId1" Type="http://schemas.openxmlformats.org/officeDocument/2006/relationships/slideLayout" Target="../slideLayouts/slideLayout8.xml"/><Relationship Id="rId4" Type="http://schemas.openxmlformats.org/officeDocument/2006/relationships/image" Target="../media/image28.png"/></Relationships>
</file>

<file path=ppt/slides/_rels/slide29.xml.rels><?xml version="1.0" encoding="UTF-8" standalone="yes"?>
<Relationships xmlns="http://schemas.openxmlformats.org/package/2006/relationships"><Relationship Id="rId3" Type="http://schemas.openxmlformats.org/officeDocument/2006/relationships/hyperlink" Target="https://app.powerbi.com/groups/me/reports/1fbbb63f-c2ad-4af6-9879-ea09c910ef78/?pbi_source=PowerPoint" TargetMode="External"/><Relationship Id="rId2" Type="http://schemas.openxmlformats.org/officeDocument/2006/relationships/notesSlide" Target="../notesSlides/notesSlide29.xml"/><Relationship Id="rId1" Type="http://schemas.openxmlformats.org/officeDocument/2006/relationships/slideLayout" Target="../slideLayouts/slideLayout8.xml"/><Relationship Id="rId4" Type="http://schemas.openxmlformats.org/officeDocument/2006/relationships/image" Target="../media/image29.png"/></Relationships>
</file>

<file path=ppt/slides/_rels/slide3.xml.rels><?xml version="1.0" encoding="UTF-8" standalone="yes"?>
<Relationships xmlns="http://schemas.openxmlformats.org/package/2006/relationships"><Relationship Id="rId3" Type="http://schemas.openxmlformats.org/officeDocument/2006/relationships/hyperlink" Target="https://app.powerbi.com/groups/me/reports/1fbbb63f-c2ad-4af6-9879-ea09c910ef78/?pbi_source=PowerPoint" TargetMode="External"/><Relationship Id="rId2" Type="http://schemas.openxmlformats.org/officeDocument/2006/relationships/notesSlide" Target="../notesSlides/notesSlide3.xml"/><Relationship Id="rId1" Type="http://schemas.openxmlformats.org/officeDocument/2006/relationships/slideLayout" Target="../slideLayouts/slideLayout8.xml"/><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hyperlink" Target="https://app.powerbi.com/groups/me/reports/1fbbb63f-c2ad-4af6-9879-ea09c910ef78/?pbi_source=PowerPoint" TargetMode="External"/><Relationship Id="rId2" Type="http://schemas.openxmlformats.org/officeDocument/2006/relationships/notesSlide" Target="../notesSlides/notesSlide30.xml"/><Relationship Id="rId1" Type="http://schemas.openxmlformats.org/officeDocument/2006/relationships/slideLayout" Target="../slideLayouts/slideLayout8.xml"/><Relationship Id="rId4" Type="http://schemas.openxmlformats.org/officeDocument/2006/relationships/image" Target="../media/image30.png"/></Relationships>
</file>

<file path=ppt/slides/_rels/slide31.xml.rels><?xml version="1.0" encoding="UTF-8" standalone="yes"?>
<Relationships xmlns="http://schemas.openxmlformats.org/package/2006/relationships"><Relationship Id="rId3" Type="http://schemas.openxmlformats.org/officeDocument/2006/relationships/hyperlink" Target="https://app.powerbi.com/groups/me/reports/1fbbb63f-c2ad-4af6-9879-ea09c910ef78/?pbi_source=PowerPoint" TargetMode="External"/><Relationship Id="rId2" Type="http://schemas.openxmlformats.org/officeDocument/2006/relationships/notesSlide" Target="../notesSlides/notesSlide31.xml"/><Relationship Id="rId1" Type="http://schemas.openxmlformats.org/officeDocument/2006/relationships/slideLayout" Target="../slideLayouts/slideLayout8.xml"/><Relationship Id="rId4" Type="http://schemas.openxmlformats.org/officeDocument/2006/relationships/image" Target="../media/image31.png"/></Relationships>
</file>

<file path=ppt/slides/_rels/slide32.xml.rels><?xml version="1.0" encoding="UTF-8" standalone="yes"?>
<Relationships xmlns="http://schemas.openxmlformats.org/package/2006/relationships"><Relationship Id="rId3" Type="http://schemas.openxmlformats.org/officeDocument/2006/relationships/hyperlink" Target="https://app.powerbi.com/groups/me/reports/1fbbb63f-c2ad-4af6-9879-ea09c910ef78/?pbi_source=PowerPoint" TargetMode="External"/><Relationship Id="rId2" Type="http://schemas.openxmlformats.org/officeDocument/2006/relationships/notesSlide" Target="../notesSlides/notesSlide32.xml"/><Relationship Id="rId1" Type="http://schemas.openxmlformats.org/officeDocument/2006/relationships/slideLayout" Target="../slideLayouts/slideLayout8.xml"/><Relationship Id="rId4" Type="http://schemas.openxmlformats.org/officeDocument/2006/relationships/image" Target="../media/image32.png"/></Relationships>
</file>

<file path=ppt/slides/_rels/slide33.xml.rels><?xml version="1.0" encoding="UTF-8" standalone="yes"?>
<Relationships xmlns="http://schemas.openxmlformats.org/package/2006/relationships"><Relationship Id="rId3" Type="http://schemas.openxmlformats.org/officeDocument/2006/relationships/hyperlink" Target="https://app.powerbi.com/groups/me/reports/1fbbb63f-c2ad-4af6-9879-ea09c910ef78/?pbi_source=PowerPoint" TargetMode="External"/><Relationship Id="rId2" Type="http://schemas.openxmlformats.org/officeDocument/2006/relationships/notesSlide" Target="../notesSlides/notesSlide33.xml"/><Relationship Id="rId1" Type="http://schemas.openxmlformats.org/officeDocument/2006/relationships/slideLayout" Target="../slideLayouts/slideLayout8.xml"/><Relationship Id="rId4" Type="http://schemas.openxmlformats.org/officeDocument/2006/relationships/image" Target="../media/image33.png"/></Relationships>
</file>

<file path=ppt/slides/_rels/slide34.xml.rels><?xml version="1.0" encoding="UTF-8" standalone="yes"?>
<Relationships xmlns="http://schemas.openxmlformats.org/package/2006/relationships"><Relationship Id="rId3" Type="http://schemas.openxmlformats.org/officeDocument/2006/relationships/hyperlink" Target="https://app.powerbi.com/groups/me/reports/1fbbb63f-c2ad-4af6-9879-ea09c910ef78/?pbi_source=PowerPoint" TargetMode="External"/><Relationship Id="rId2" Type="http://schemas.openxmlformats.org/officeDocument/2006/relationships/notesSlide" Target="../notesSlides/notesSlide34.xml"/><Relationship Id="rId1" Type="http://schemas.openxmlformats.org/officeDocument/2006/relationships/slideLayout" Target="../slideLayouts/slideLayout8.xml"/><Relationship Id="rId4" Type="http://schemas.openxmlformats.org/officeDocument/2006/relationships/image" Target="../media/image34.png"/></Relationships>
</file>

<file path=ppt/slides/_rels/slide35.xml.rels><?xml version="1.0" encoding="UTF-8" standalone="yes"?>
<Relationships xmlns="http://schemas.openxmlformats.org/package/2006/relationships"><Relationship Id="rId3" Type="http://schemas.openxmlformats.org/officeDocument/2006/relationships/hyperlink" Target="https://app.powerbi.com/groups/me/reports/1fbbb63f-c2ad-4af6-9879-ea09c910ef78/?pbi_source=PowerPoint" TargetMode="External"/><Relationship Id="rId2" Type="http://schemas.openxmlformats.org/officeDocument/2006/relationships/notesSlide" Target="../notesSlides/notesSlide35.xml"/><Relationship Id="rId1" Type="http://schemas.openxmlformats.org/officeDocument/2006/relationships/slideLayout" Target="../slideLayouts/slideLayout8.xml"/><Relationship Id="rId4" Type="http://schemas.openxmlformats.org/officeDocument/2006/relationships/image" Target="../media/image35.png"/></Relationships>
</file>

<file path=ppt/slides/_rels/slide36.xml.rels><?xml version="1.0" encoding="UTF-8" standalone="yes"?>
<Relationships xmlns="http://schemas.openxmlformats.org/package/2006/relationships"><Relationship Id="rId3" Type="http://schemas.openxmlformats.org/officeDocument/2006/relationships/hyperlink" Target="https://app.powerbi.com/groups/me/reports/1fbbb63f-c2ad-4af6-9879-ea09c910ef78/?pbi_source=PowerPoint" TargetMode="External"/><Relationship Id="rId2" Type="http://schemas.openxmlformats.org/officeDocument/2006/relationships/notesSlide" Target="../notesSlides/notesSlide36.xml"/><Relationship Id="rId1" Type="http://schemas.openxmlformats.org/officeDocument/2006/relationships/slideLayout" Target="../slideLayouts/slideLayout8.xml"/><Relationship Id="rId4" Type="http://schemas.openxmlformats.org/officeDocument/2006/relationships/image" Target="../media/image36.png"/></Relationships>
</file>

<file path=ppt/slides/_rels/slide37.xml.rels><?xml version="1.0" encoding="UTF-8" standalone="yes"?>
<Relationships xmlns="http://schemas.openxmlformats.org/package/2006/relationships"><Relationship Id="rId3" Type="http://schemas.openxmlformats.org/officeDocument/2006/relationships/hyperlink" Target="https://app.powerbi.com/groups/me/reports/1fbbb63f-c2ad-4af6-9879-ea09c910ef78/?pbi_source=PowerPoint" TargetMode="External"/><Relationship Id="rId2" Type="http://schemas.openxmlformats.org/officeDocument/2006/relationships/notesSlide" Target="../notesSlides/notesSlide37.xml"/><Relationship Id="rId1" Type="http://schemas.openxmlformats.org/officeDocument/2006/relationships/slideLayout" Target="../slideLayouts/slideLayout8.xml"/><Relationship Id="rId4" Type="http://schemas.openxmlformats.org/officeDocument/2006/relationships/image" Target="../media/image37.png"/></Relationships>
</file>

<file path=ppt/slides/_rels/slide38.xml.rels><?xml version="1.0" encoding="UTF-8" standalone="yes"?>
<Relationships xmlns="http://schemas.openxmlformats.org/package/2006/relationships"><Relationship Id="rId3" Type="http://schemas.openxmlformats.org/officeDocument/2006/relationships/hyperlink" Target="https://app.powerbi.com/groups/me/reports/1fbbb63f-c2ad-4af6-9879-ea09c910ef78/?pbi_source=PowerPoint" TargetMode="External"/><Relationship Id="rId2" Type="http://schemas.openxmlformats.org/officeDocument/2006/relationships/notesSlide" Target="../notesSlides/notesSlide38.xml"/><Relationship Id="rId1" Type="http://schemas.openxmlformats.org/officeDocument/2006/relationships/slideLayout" Target="../slideLayouts/slideLayout8.xml"/><Relationship Id="rId4" Type="http://schemas.openxmlformats.org/officeDocument/2006/relationships/image" Target="../media/image38.png"/></Relationships>
</file>

<file path=ppt/slides/_rels/slide4.xml.rels><?xml version="1.0" encoding="UTF-8" standalone="yes"?>
<Relationships xmlns="http://schemas.openxmlformats.org/package/2006/relationships"><Relationship Id="rId3" Type="http://schemas.openxmlformats.org/officeDocument/2006/relationships/hyperlink" Target="https://app.powerbi.com/groups/me/reports/1fbbb63f-c2ad-4af6-9879-ea09c910ef78/?pbi_source=PowerPoint" TargetMode="External"/><Relationship Id="rId2" Type="http://schemas.openxmlformats.org/officeDocument/2006/relationships/notesSlide" Target="../notesSlides/notesSlide4.xml"/><Relationship Id="rId1" Type="http://schemas.openxmlformats.org/officeDocument/2006/relationships/slideLayout" Target="../slideLayouts/slideLayout8.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hyperlink" Target="https://app.powerbi.com/groups/me/reports/1fbbb63f-c2ad-4af6-9879-ea09c910ef78/?pbi_source=PowerPoint" TargetMode="External"/><Relationship Id="rId2" Type="http://schemas.openxmlformats.org/officeDocument/2006/relationships/notesSlide" Target="../notesSlides/notesSlide5.xml"/><Relationship Id="rId1" Type="http://schemas.openxmlformats.org/officeDocument/2006/relationships/slideLayout" Target="../slideLayouts/slideLayout8.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hyperlink" Target="https://app.powerbi.com/groups/me/reports/1fbbb63f-c2ad-4af6-9879-ea09c910ef78/?pbi_source=PowerPoint" TargetMode="External"/><Relationship Id="rId2" Type="http://schemas.openxmlformats.org/officeDocument/2006/relationships/notesSlide" Target="../notesSlides/notesSlide6.xml"/><Relationship Id="rId1" Type="http://schemas.openxmlformats.org/officeDocument/2006/relationships/slideLayout" Target="../slideLayouts/slideLayout8.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hyperlink" Target="https://app.powerbi.com/groups/me/reports/1fbbb63f-c2ad-4af6-9879-ea09c910ef78/?pbi_source=PowerPoint" TargetMode="External"/><Relationship Id="rId2" Type="http://schemas.openxmlformats.org/officeDocument/2006/relationships/notesSlide" Target="../notesSlides/notesSlide7.xml"/><Relationship Id="rId1" Type="http://schemas.openxmlformats.org/officeDocument/2006/relationships/slideLayout" Target="../slideLayouts/slideLayout8.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hyperlink" Target="https://app.powerbi.com/groups/me/reports/1fbbb63f-c2ad-4af6-9879-ea09c910ef78/?pbi_source=PowerPoint" TargetMode="External"/><Relationship Id="rId2" Type="http://schemas.openxmlformats.org/officeDocument/2006/relationships/notesSlide" Target="../notesSlides/notesSlide8.xml"/><Relationship Id="rId1" Type="http://schemas.openxmlformats.org/officeDocument/2006/relationships/slideLayout" Target="../slideLayouts/slideLayout8.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hyperlink" Target="https://app.powerbi.com/groups/me/reports/1fbbb63f-c2ad-4af6-9879-ea09c910ef78/?pbi_source=PowerPoint" TargetMode="External"/><Relationship Id="rId2" Type="http://schemas.openxmlformats.org/officeDocument/2006/relationships/notesSlide" Target="../notesSlides/notesSlide9.xml"/><Relationship Id="rId1" Type="http://schemas.openxmlformats.org/officeDocument/2006/relationships/slideLayout" Target="../slideLayouts/slideLayout8.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Startsida</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clusteredColumnChart ,pieChart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Antal ledare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textbox ,clusteredColumnChart ,clusteredColumnChart ,clusteredColumnChart ,clusteredColumnChart ,textbox ,basicShape ,textbox ,basicShape ,textbox ,image ,textbox.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Antal ledare kön och ålder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lineChart ,image ,tableEx.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Ledarutveckling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textbox ,lineChart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Antal föreningar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textbox ,clusteredColumnChart ,textbox ,textbox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Föreningar per föreningskategori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textbox ,textbox ,clusteredColumnChart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Medlemmar per föreningskategori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textbox ,textbox ,clusteredColumnChart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Föreningar per föreningskategori och år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textbox ,textbox ,clusteredColumnChart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Medlemmar per föreningskategori och år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azureMap ,Filtrera på Gymnastikregion ,tableEx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Medlemmar per kommun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funnel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Verksamheter i föreningarna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image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Information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textbox ,clusteredColumnChart ,clusteredColumnChart ,clusteredColumnChart ,clusteredColumnChart ,clusteredColumnChart ,clusteredColumnChart ,clusteredColumnChart ,clusteredColumnChart ,clusteredColumnChart ,clusteredColumnChart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Verksamheter i föreningarna 2014-2025</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clusteredColumnChart ,clusteredColumnChart ,clusteredColumnChart ,clusteredColumnChart ,clusteredColumnChart ,clusteredColumnChart ,clusteredColumnChart ,clusteredColumnChart ,clusteredColumnChart ,textbox ,clusteredColumnChart ,clusteredColumnChart ,textbox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Verksamheter i föreningarna 2014-2025 2</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lineChart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LOK-stödsutveckling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lineChart ,textbox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LOK-stödsutveckling åldersgrupper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lineChart ,Välj Idrotter ,textbox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LOK-stödsutveckling - Jämföra idrotter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lineChart ,Välj Idrotter ,textbox ,textbox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LOK-stödsutveckling - jämföra idrotter 2</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Startsida försäkringar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Basförsäkringar ,textbox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Basförsäkring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Basförsäkringar ,textbox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Träningsförsäkring</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Basförsäkringar ,textbox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Tävlingsförsäkringar 1</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clusteredColumnChart ,pieChart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Medlemmar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Basförsäkringar ,textbox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Tävlingsförsäkringar 2</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ruppgymnastik ,textbox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Tävlingsförsäkringar 3</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image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Startsida regioner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clusteredColumnChart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Medlemmar regioner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textbox ,basicShape ,textbox ,basicShape ,textbox ,textbox ,textbox ,textbox ,textbox ,textbox ,columnChart ,columnChart ,columnChart ,columnChart ,columnChart ,textbox ,textbox ,textbox ,textbox ,textbox.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Ålder och kön regioner</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lineChart ,textbox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Medlemsutveckling regioner</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image ,textbox ,clusteredColumnChart ,clusteredColumnChart ,clusteredColumnChart ,clusteredColumnChart ,clusteredColumnChart ,clusteredColumnChart ,clusteredColumnChart ,clusteredColumnChart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Andel av befolkningen regioner</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clusteredColumnChart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Antal föreningar regioner</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clusteredColumnChart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Antal föreningar 10 år regioner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image ,textbox ,textbox ,basicShape ,textbox ,basicShape ,textbox ,clusteredColumnChart ,clusteredColumnChart ,clusteredColumnChart ,clusteredColumnChart ,clusteredColumnChart ,donutChart ,textbox ,basicShape ,basicShape ,basicShape ,basicShape ,basicShape ,basicShape ,basicShape ,basicShape ,basicShape ,basicShape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Ålder och kön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lineChart ,textbox ,image ,tableEx.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Medlemsutveckling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lineChart ,image ,tableEx.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Medlemsutveckling kön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lineChart ,image ,textbox.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Medlemsutveckling ålder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textbox ,textbox ,textbox ,textbox ,textbox ,basicShape ,textbox ,basicShape ,textbox ,basicShape ,textbox ,clusteredColumnChart ,clusteredColumnChart ,clusteredColumnChart ,clusteredColumnChart ,clusteredColumnChart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Medlemsutveckling ålder och kön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lineChart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Andel av befolkningen</a:t>
            </a:r>
          </a:p>
        </p:txBody>
      </p:sp>
    </p:spTree>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5</TotalTime>
  <Words>1457</Words>
  <Application>Microsoft Office PowerPoint</Application>
  <PresentationFormat>Bredbild</PresentationFormat>
  <Paragraphs>810</Paragraphs>
  <Slides>38</Slides>
  <Notes>38</Notes>
  <HiddenSlides>0</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38</vt:i4>
      </vt:variant>
    </vt:vector>
  </HeadingPairs>
  <TitlesOfParts>
    <vt:vector size="43" baseType="lpstr">
      <vt:lpstr>Aptos</vt:lpstr>
      <vt:lpstr>Arial</vt:lpstr>
      <vt:lpstr>Calibri</vt:lpstr>
      <vt:lpstr>Calibri Light</vt:lpstr>
      <vt:lpstr>Custom Design</vt:lpstr>
      <vt:lpstr>Startsida</vt:lpstr>
      <vt:lpstr>Information</vt:lpstr>
      <vt:lpstr>Medlemmar</vt:lpstr>
      <vt:lpstr>Ålder och kön</vt:lpstr>
      <vt:lpstr>Medlemsutveckling</vt:lpstr>
      <vt:lpstr>Medlemsutveckling kön</vt:lpstr>
      <vt:lpstr>Medlemsutveckling ålder</vt:lpstr>
      <vt:lpstr>Medlemsutveckling ålder och kön</vt:lpstr>
      <vt:lpstr>Andel av befolkningen</vt:lpstr>
      <vt:lpstr>Antal ledare</vt:lpstr>
      <vt:lpstr>Antal ledare kön och ålder</vt:lpstr>
      <vt:lpstr>Ledarutveckling</vt:lpstr>
      <vt:lpstr>Antal föreningar</vt:lpstr>
      <vt:lpstr>Föreningar per föreningskategori</vt:lpstr>
      <vt:lpstr>Medlemmar per föreningskategori</vt:lpstr>
      <vt:lpstr>Föreningar per föreningskategori och år</vt:lpstr>
      <vt:lpstr>Medlemmar per föreningskategori och år</vt:lpstr>
      <vt:lpstr>Medlemmar per kommun</vt:lpstr>
      <vt:lpstr>Verksamheter i föreningarna</vt:lpstr>
      <vt:lpstr>Verksamheter i föreningarna 2014-2025</vt:lpstr>
      <vt:lpstr>Verksamheter i föreningarna 2014-2025 2</vt:lpstr>
      <vt:lpstr>LOK-stödsutveckling</vt:lpstr>
      <vt:lpstr>LOK-stödsutveckling åldersgrupper</vt:lpstr>
      <vt:lpstr>LOK-stödsutveckling - Jämföra idrotter</vt:lpstr>
      <vt:lpstr>LOK-stödsutveckling - jämföra idrotter 2</vt:lpstr>
      <vt:lpstr>Startsida försäkringar</vt:lpstr>
      <vt:lpstr>Basförsäkring</vt:lpstr>
      <vt:lpstr>Träningsförsäkring</vt:lpstr>
      <vt:lpstr>Tävlingsförsäkringar 1</vt:lpstr>
      <vt:lpstr>Tävlingsförsäkringar 2</vt:lpstr>
      <vt:lpstr>Tävlingsförsäkringar 3</vt:lpstr>
      <vt:lpstr>Startsida regioner</vt:lpstr>
      <vt:lpstr>Medlemmar regioner</vt:lpstr>
      <vt:lpstr>Ålder och kön regioner</vt:lpstr>
      <vt:lpstr>Medlemsutveckling regioner</vt:lpstr>
      <vt:lpstr>Andel av befolkningen regioner</vt:lpstr>
      <vt:lpstr>Antal föreningar regioner</vt:lpstr>
      <vt:lpstr>Antal föreningar 10 år regioner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Power BI</dc:creator>
  <cp:lastModifiedBy>Tabitha Van Dinther (Gymnastik)</cp:lastModifiedBy>
  <cp:revision>5</cp:revision>
  <dcterms:created xsi:type="dcterms:W3CDTF">2016-09-04T11:54:55Z</dcterms:created>
  <dcterms:modified xsi:type="dcterms:W3CDTF">2026-06-01T08:32:07Z</dcterms:modified>
</cp:coreProperties>
</file>