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10BB"/>
    <a:srgbClr val="AF0D9C"/>
    <a:srgbClr val="A810D2"/>
    <a:srgbClr val="C326EE"/>
    <a:srgbClr val="9D1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90B7FF-A1CE-41F7-BEF1-829F15FEE392}" v="3" dt="2026-03-15T19:44:05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0" d="100"/>
          <a:sy n="120" d="100"/>
        </p:scale>
        <p:origin x="624" y="-4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-Karin Sjögren" userId="4d6298d8-3f2a-4753-b9d8-ea7b320ea0d7" providerId="ADAL" clId="{06B06F7B-3B1D-4CD3-A7C9-2D09B3ACFB78}"/>
    <pc:docChg chg="modSld">
      <pc:chgData name="Anna-Karin Sjögren" userId="4d6298d8-3f2a-4753-b9d8-ea7b320ea0d7" providerId="ADAL" clId="{06B06F7B-3B1D-4CD3-A7C9-2D09B3ACFB78}" dt="2026-03-19T08:18:26.671" v="442" actId="20577"/>
      <pc:docMkLst>
        <pc:docMk/>
      </pc:docMkLst>
      <pc:sldChg chg="modSp mod">
        <pc:chgData name="Anna-Karin Sjögren" userId="4d6298d8-3f2a-4753-b9d8-ea7b320ea0d7" providerId="ADAL" clId="{06B06F7B-3B1D-4CD3-A7C9-2D09B3ACFB78}" dt="2026-03-19T08:18:26.671" v="442" actId="20577"/>
        <pc:sldMkLst>
          <pc:docMk/>
          <pc:sldMk cId="18817305" sldId="256"/>
        </pc:sldMkLst>
        <pc:spChg chg="mod">
          <ac:chgData name="Anna-Karin Sjögren" userId="4d6298d8-3f2a-4753-b9d8-ea7b320ea0d7" providerId="ADAL" clId="{06B06F7B-3B1D-4CD3-A7C9-2D09B3ACFB78}" dt="2026-03-15T19:43:54.364" v="298" actId="1076"/>
          <ac:spMkLst>
            <pc:docMk/>
            <pc:sldMk cId="18817305" sldId="256"/>
            <ac:spMk id="3" creationId="{D1D96110-4597-5E8E-8F7A-4277179B1A7F}"/>
          </ac:spMkLst>
        </pc:spChg>
        <pc:spChg chg="mod">
          <ac:chgData name="Anna-Karin Sjögren" userId="4d6298d8-3f2a-4753-b9d8-ea7b320ea0d7" providerId="ADAL" clId="{06B06F7B-3B1D-4CD3-A7C9-2D09B3ACFB78}" dt="2026-03-19T08:18:11.763" v="440" actId="1035"/>
          <ac:spMkLst>
            <pc:docMk/>
            <pc:sldMk cId="18817305" sldId="256"/>
            <ac:spMk id="4" creationId="{3BC5AE39-BB28-4658-DBA1-90CA25B361C1}"/>
          </ac:spMkLst>
        </pc:spChg>
        <pc:spChg chg="mod">
          <ac:chgData name="Anna-Karin Sjögren" userId="4d6298d8-3f2a-4753-b9d8-ea7b320ea0d7" providerId="ADAL" clId="{06B06F7B-3B1D-4CD3-A7C9-2D09B3ACFB78}" dt="2026-03-15T19:31:18.440" v="3" actId="20577"/>
          <ac:spMkLst>
            <pc:docMk/>
            <pc:sldMk cId="18817305" sldId="256"/>
            <ac:spMk id="5" creationId="{80FAAE1E-E8E2-DB1B-278E-D9C8F0147203}"/>
          </ac:spMkLst>
        </pc:spChg>
        <pc:spChg chg="mod">
          <ac:chgData name="Anna-Karin Sjögren" userId="4d6298d8-3f2a-4753-b9d8-ea7b320ea0d7" providerId="ADAL" clId="{06B06F7B-3B1D-4CD3-A7C9-2D09B3ACFB78}" dt="2026-03-19T08:18:11.763" v="440" actId="1035"/>
          <ac:spMkLst>
            <pc:docMk/>
            <pc:sldMk cId="18817305" sldId="256"/>
            <ac:spMk id="6" creationId="{A49B9452-B064-5257-DAFD-FB1EC3436610}"/>
          </ac:spMkLst>
        </pc:spChg>
        <pc:spChg chg="mod">
          <ac:chgData name="Anna-Karin Sjögren" userId="4d6298d8-3f2a-4753-b9d8-ea7b320ea0d7" providerId="ADAL" clId="{06B06F7B-3B1D-4CD3-A7C9-2D09B3ACFB78}" dt="2026-03-19T08:18:26.671" v="442" actId="20577"/>
          <ac:spMkLst>
            <pc:docMk/>
            <pc:sldMk cId="18817305" sldId="256"/>
            <ac:spMk id="8" creationId="{50A0A25F-71C1-A534-760C-317FBA70D2A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5458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031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12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1366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37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2294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7740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472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862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363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329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45A90-B4B5-4676-A8DC-D3AEF0E4AC56}" type="datetimeFigureOut">
              <a:rPr lang="sv-SE" smtClean="0"/>
              <a:t>2026-03-19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96C7-CF45-4547-A948-A78AF3448ABB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1B6A73-8DB3-C6B2-D418-3899023A7E6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241675" y="8958580"/>
            <a:ext cx="401638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800">
                <a:solidFill>
                  <a:srgbClr val="5A5A5A"/>
                </a:solidFill>
                <a:latin typeface="Noto IKEA Latin" panose="020B0502040504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70668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anna@seagren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FAAE1E-E8E2-DB1B-278E-D9C8F0147203}"/>
              </a:ext>
            </a:extLst>
          </p:cNvPr>
          <p:cNvSpPr txBox="1"/>
          <p:nvPr/>
        </p:nvSpPr>
        <p:spPr>
          <a:xfrm>
            <a:off x="1159426" y="594012"/>
            <a:ext cx="4286751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PM Sydstegen 1, Rytmisk Gymnastik</a:t>
            </a:r>
            <a:br>
              <a:rPr lang="sv-SE" sz="2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</a:br>
            <a:r>
              <a:rPr lang="sv-SE" sz="135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Lördagen den 28 mars 2026 i Älmhult</a:t>
            </a:r>
          </a:p>
        </p:txBody>
      </p:sp>
      <p:pic>
        <p:nvPicPr>
          <p:cNvPr id="7" name="Picture 6" descr="A logo for a gymnastic club&#10;&#10;Description automatically generated">
            <a:extLst>
              <a:ext uri="{FF2B5EF4-FFF2-40B4-BE49-F238E27FC236}">
                <a16:creationId xmlns:a16="http://schemas.microsoft.com/office/drawing/2014/main" id="{FE20F640-10FE-7D79-B45D-1726B312F5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31" b="8979"/>
          <a:stretch/>
        </p:blipFill>
        <p:spPr>
          <a:xfrm>
            <a:off x="491183" y="626508"/>
            <a:ext cx="604690" cy="550562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778CE5F-40B9-E0F9-3665-D383645FB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57996" y="151290"/>
            <a:ext cx="1135505" cy="169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A0A25F-71C1-A534-760C-317FBA70D2A0}"/>
              </a:ext>
            </a:extLst>
          </p:cNvPr>
          <p:cNvSpPr txBox="1"/>
          <p:nvPr/>
        </p:nvSpPr>
        <p:spPr>
          <a:xfrm>
            <a:off x="385764" y="1277807"/>
            <a:ext cx="6174524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Tävlingshall</a:t>
            </a:r>
            <a:b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Haganäshallen, Östra Esplanaden 15, 343 31 Älmhult,  Entré vid Haganäsbadet.</a:t>
            </a:r>
            <a:b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Buss nr. 1 går mellan Älmhults Station och Handelsplatsen, info på lanstrafikenkron.se</a:t>
            </a:r>
            <a:b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-SE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OBS! Kod till dörren är 2803.</a:t>
            </a:r>
          </a:p>
          <a:p>
            <a:endParaRPr lang="sv-SE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sv-SE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sv-SE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Domare</a:t>
            </a:r>
            <a:b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Steg 1-3: Sarah Brandt, Matilda Westin, Anna-Karin Sjögren P, Ulrika Landin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Steg 4: Sarah Brandt (DB), Meja Engdahl (DB), Eva Rodriguez Magdalena (E), Anna-Karin Sjögren P (E), </a:t>
            </a:r>
            <a:r>
              <a:rPr lang="sv-SE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Yara</a:t>
            </a:r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v-SE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Sinjab</a:t>
            </a:r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E)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Steg 5, Junior &amp; Senior: Meja Engdahl (DA), Sarah Brandt (DB), Matilda Westin (A), Eva Rodriguez Magdalena (E), Anna-Karin Sjögren P (E) (Yara </a:t>
            </a:r>
            <a:r>
              <a:rPr lang="sv-SE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Sinjab</a:t>
            </a:r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E)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Domare på förmiddagen samlas kl. 9:50. Domare på eftermiddagen samlas kl. 13:30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Lunch arrangeras till samtliga domare.</a:t>
            </a:r>
          </a:p>
          <a:p>
            <a:endParaRPr lang="sv-SE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sv-SE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Musik</a:t>
            </a:r>
            <a:br>
              <a:rPr lang="sv-SE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Musik till de obligatoriska programmen finns hos arrangören. </a:t>
            </a:r>
            <a:b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-SE" sz="1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Sänd musik till valfria program senast </a:t>
            </a:r>
            <a:r>
              <a:rPr lang="sv-SE" sz="1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söndag</a:t>
            </a:r>
            <a:r>
              <a:rPr lang="sv-SE" sz="1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den 2</a:t>
            </a:r>
            <a:r>
              <a:rPr lang="sv-SE" sz="10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v-SE" sz="1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mars till: </a:t>
            </a:r>
            <a:r>
              <a:rPr lang="sv-SE" sz="1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anna@seagren.se</a:t>
            </a:r>
            <a:br>
              <a:rPr lang="sv-SE" sz="1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Glöm inte märka med namn, klubb och redskap. Ordningen kommer vara: tunnband, boll, käglor, band.</a:t>
            </a:r>
          </a:p>
          <a:p>
            <a:endParaRPr lang="sv-SE" sz="1000" kern="1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sv-SE" sz="1000" b="1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Entré</a:t>
            </a:r>
            <a: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		50 kr över 16 år, barn fri entré</a:t>
            </a:r>
          </a:p>
          <a:p>
            <a:endParaRPr lang="sv-SE" sz="1000" kern="1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sv-SE" sz="1000" b="1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Tävlingslicens	</a:t>
            </a:r>
            <a: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Alla gymnaster ska ha giltig tävlingsförsäkring.</a:t>
            </a:r>
            <a:b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</a:br>
            <a:b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</a:br>
            <a:r>
              <a:rPr lang="sv-SE" sz="1000" b="1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Sjukvård		</a:t>
            </a:r>
            <a: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Sjukvårdare finns på plats i hallen.</a:t>
            </a:r>
          </a:p>
          <a:p>
            <a:endParaRPr lang="sv-SE" sz="1000" kern="1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sv-SE" sz="1000" b="1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Kiosk		</a:t>
            </a:r>
            <a: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ÄGK arrangerar kiosk med fika, korv och toast. Inom gångavstånd finns också Sibylla, 				McDonalds &amp; IKEA</a:t>
            </a:r>
            <a:b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</a:br>
            <a:endParaRPr lang="sv-SE" sz="1000" kern="1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sv-SE" sz="1000" b="1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Försäljning</a:t>
            </a:r>
            <a:b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</a:br>
            <a: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För gymnaster som har begagnade dräkter till salu så går det bra att hänga upp dem på förträningsytan. Glöm inte att märka med namn, pris och Swishnummer, medtag hängare.</a:t>
            </a:r>
          </a:p>
          <a:p>
            <a: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		</a:t>
            </a:r>
          </a:p>
          <a:p>
            <a:r>
              <a:rPr lang="sv-SE" sz="1000" b="1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Kontaktperson</a:t>
            </a:r>
            <a: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	Anna-Karin Sjögren Palwankar, </a:t>
            </a:r>
            <a: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  <a:hlinkClick r:id="rId4"/>
              </a:rPr>
              <a:t>anna@seagren.se</a:t>
            </a:r>
            <a:r>
              <a:rPr lang="sv-SE" sz="1000" kern="1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 </a:t>
            </a:r>
          </a:p>
          <a:p>
            <a:endParaRPr lang="sv-SE" sz="1000" kern="1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sv-SE" sz="1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Varmt välkomna till Älmhult!   </a:t>
            </a:r>
          </a:p>
          <a:p>
            <a:endParaRPr lang="sv-SE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39B31D-EC1D-56AC-CD2D-0A83ABA2CD0C}"/>
              </a:ext>
            </a:extLst>
          </p:cNvPr>
          <p:cNvSpPr/>
          <p:nvPr/>
        </p:nvSpPr>
        <p:spPr>
          <a:xfrm>
            <a:off x="3133060" y="8917172"/>
            <a:ext cx="524540" cy="170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Heart 2">
            <a:extLst>
              <a:ext uri="{FF2B5EF4-FFF2-40B4-BE49-F238E27FC236}">
                <a16:creationId xmlns:a16="http://schemas.microsoft.com/office/drawing/2014/main" id="{D1D96110-4597-5E8E-8F7A-4277179B1A7F}"/>
              </a:ext>
            </a:extLst>
          </p:cNvPr>
          <p:cNvSpPr/>
          <p:nvPr/>
        </p:nvSpPr>
        <p:spPr>
          <a:xfrm>
            <a:off x="2701260" y="8839200"/>
            <a:ext cx="184299" cy="163032"/>
          </a:xfrm>
          <a:prstGeom prst="heart">
            <a:avLst/>
          </a:prstGeom>
          <a:solidFill>
            <a:srgbClr val="AF0D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C5AE39-BB28-4658-DBA1-90CA25B361C1}"/>
              </a:ext>
            </a:extLst>
          </p:cNvPr>
          <p:cNvSpPr txBox="1"/>
          <p:nvPr/>
        </p:nvSpPr>
        <p:spPr>
          <a:xfrm>
            <a:off x="382258" y="2041455"/>
            <a:ext cx="301307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Tidsschema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08:30	Hallen öppnar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09:00	Förträning</a:t>
            </a:r>
            <a:b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10:00	Steg 1, individuellt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10:50	Steg 2, individuellt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11:45	Steg 3, individuellt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12:30	Trupp Steg 1-3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13:00	Prisutdelning Steg 1-3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Lunch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13:45	Steg 4, individuellt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14:20	Steg 5, individuellt</a:t>
            </a:r>
            <a:b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14:45	Junior BAS &amp; Senior BAS, individuellt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15:45	Junior FIG &amp; Senior FIG, individuellt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16:20	DT Steg 5, junior &amp; senior</a:t>
            </a:r>
          </a:p>
          <a:p>
            <a:r>
              <a:rPr lang="sv-SE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17:00	Prisutdelning Steg 4-5, Junior &amp; Senior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9B9452-B064-5257-DAFD-FB1EC3436610}"/>
              </a:ext>
            </a:extLst>
          </p:cNvPr>
          <p:cNvSpPr/>
          <p:nvPr/>
        </p:nvSpPr>
        <p:spPr>
          <a:xfrm>
            <a:off x="411061" y="2021643"/>
            <a:ext cx="2587320" cy="2420469"/>
          </a:xfrm>
          <a:prstGeom prst="roundRect">
            <a:avLst>
              <a:gd name="adj" fmla="val 4877"/>
            </a:avLst>
          </a:prstGeom>
          <a:noFill/>
          <a:ln>
            <a:solidFill>
              <a:srgbClr val="D210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17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f945650-ec40-41a9-9362-7e2addda4452}" enabled="1" method="Standard" siteId="{a33c6ac4-a52e-45c5-af07-b972df9bd00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9251</TotalTime>
  <Words>414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Noto IKEA Latin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Anna-Karin Sjögren</dc:creator>
  <cp:lastModifiedBy>Anna-Karin Sjögren</cp:lastModifiedBy>
  <cp:revision>22</cp:revision>
  <dcterms:created xsi:type="dcterms:W3CDTF">2024-01-04T10:15:02Z</dcterms:created>
  <dcterms:modified xsi:type="dcterms:W3CDTF">2026-03-19T08:18:29Z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Internal</vt:lpwstr>
  </property>
</Properties>
</file>