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5"/>
  </p:notesMasterIdLst>
  <p:sldIdLst>
    <p:sldId id="257" r:id="rId5"/>
    <p:sldId id="258"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412"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41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414"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415"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416" r:id="rId97"/>
    <p:sldId id="351" r:id="rId98"/>
    <p:sldId id="352" r:id="rId99"/>
    <p:sldId id="353"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417" r:id="rId115"/>
    <p:sldId id="370" r:id="rId116"/>
    <p:sldId id="371" r:id="rId117"/>
    <p:sldId id="372"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418" r:id="rId133"/>
    <p:sldId id="389" r:id="rId134"/>
    <p:sldId id="390" r:id="rId135"/>
    <p:sldId id="391"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6" r:id="rId150"/>
    <p:sldId id="411" r:id="rId151"/>
    <p:sldId id="408" r:id="rId152"/>
    <p:sldId id="409" r:id="rId153"/>
    <p:sldId id="410" r:id="rId1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D1CE6F-1FDC-414B-8E2C-2FA31F90691A}" v="15" dt="2026-06-04T12:28:00.1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snapToObjects="1">
      <p:cViewPr varScale="1">
        <p:scale>
          <a:sx n="95" d="100"/>
          <a:sy n="95" d="100"/>
        </p:scale>
        <p:origin x="372"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tableStyles" Target="tableStyle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microsoft.com/office/2016/11/relationships/changesInfo" Target="changesInfos/changesInfo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bitha Van Dinther (Gymnastik)" userId="3be134eb-130c-469e-880b-a77358d39e42" providerId="ADAL" clId="{D142F9C3-310F-46FA-B919-8011437E5CD0}"/>
    <pc:docChg chg="addSld delSld modSld">
      <pc:chgData name="Tabitha Van Dinther (Gymnastik)" userId="3be134eb-130c-469e-880b-a77358d39e42" providerId="ADAL" clId="{D142F9C3-310F-46FA-B919-8011437E5CD0}" dt="2026-06-04T12:28:18.353" v="33" actId="47"/>
      <pc:docMkLst>
        <pc:docMk/>
      </pc:docMkLst>
      <pc:sldChg chg="del">
        <pc:chgData name="Tabitha Van Dinther (Gymnastik)" userId="3be134eb-130c-469e-880b-a77358d39e42" providerId="ADAL" clId="{D142F9C3-310F-46FA-B919-8011437E5CD0}" dt="2026-06-04T12:23:02.402" v="18" actId="47"/>
        <pc:sldMkLst>
          <pc:docMk/>
          <pc:sldMk cId="0" sldId="274"/>
        </pc:sldMkLst>
      </pc:sldChg>
      <pc:sldChg chg="new">
        <pc:chgData name="Tabitha Van Dinther (Gymnastik)" userId="3be134eb-130c-469e-880b-a77358d39e42" providerId="ADAL" clId="{D142F9C3-310F-46FA-B919-8011437E5CD0}" dt="2026-06-01T08:36:53.368" v="1" actId="680"/>
        <pc:sldMkLst>
          <pc:docMk/>
          <pc:sldMk cId="2024707260" sldId="278"/>
        </pc:sldMkLst>
      </pc:sldChg>
      <pc:sldChg chg="add">
        <pc:chgData name="Tabitha Van Dinther (Gymnastik)" userId="3be134eb-130c-469e-880b-a77358d39e42" providerId="ADAL" clId="{D142F9C3-310F-46FA-B919-8011437E5CD0}" dt="2026-06-01T08:39:12.559" v="2"/>
        <pc:sldMkLst>
          <pc:docMk/>
          <pc:sldMk cId="0" sldId="279"/>
        </pc:sldMkLst>
      </pc:sldChg>
      <pc:sldChg chg="add">
        <pc:chgData name="Tabitha Van Dinther (Gymnastik)" userId="3be134eb-130c-469e-880b-a77358d39e42" providerId="ADAL" clId="{D142F9C3-310F-46FA-B919-8011437E5CD0}" dt="2026-06-01T08:39:12.559" v="2"/>
        <pc:sldMkLst>
          <pc:docMk/>
          <pc:sldMk cId="0" sldId="280"/>
        </pc:sldMkLst>
      </pc:sldChg>
      <pc:sldChg chg="add">
        <pc:chgData name="Tabitha Van Dinther (Gymnastik)" userId="3be134eb-130c-469e-880b-a77358d39e42" providerId="ADAL" clId="{D142F9C3-310F-46FA-B919-8011437E5CD0}" dt="2026-06-01T08:39:12.559" v="2"/>
        <pc:sldMkLst>
          <pc:docMk/>
          <pc:sldMk cId="0" sldId="281"/>
        </pc:sldMkLst>
      </pc:sldChg>
      <pc:sldChg chg="add">
        <pc:chgData name="Tabitha Van Dinther (Gymnastik)" userId="3be134eb-130c-469e-880b-a77358d39e42" providerId="ADAL" clId="{D142F9C3-310F-46FA-B919-8011437E5CD0}" dt="2026-06-01T08:39:12.559" v="2"/>
        <pc:sldMkLst>
          <pc:docMk/>
          <pc:sldMk cId="0" sldId="282"/>
        </pc:sldMkLst>
      </pc:sldChg>
      <pc:sldChg chg="add">
        <pc:chgData name="Tabitha Van Dinther (Gymnastik)" userId="3be134eb-130c-469e-880b-a77358d39e42" providerId="ADAL" clId="{D142F9C3-310F-46FA-B919-8011437E5CD0}" dt="2026-06-01T08:39:12.559" v="2"/>
        <pc:sldMkLst>
          <pc:docMk/>
          <pc:sldMk cId="0" sldId="283"/>
        </pc:sldMkLst>
      </pc:sldChg>
      <pc:sldChg chg="add">
        <pc:chgData name="Tabitha Van Dinther (Gymnastik)" userId="3be134eb-130c-469e-880b-a77358d39e42" providerId="ADAL" clId="{D142F9C3-310F-46FA-B919-8011437E5CD0}" dt="2026-06-01T08:39:12.559" v="2"/>
        <pc:sldMkLst>
          <pc:docMk/>
          <pc:sldMk cId="0" sldId="284"/>
        </pc:sldMkLst>
      </pc:sldChg>
      <pc:sldChg chg="add">
        <pc:chgData name="Tabitha Van Dinther (Gymnastik)" userId="3be134eb-130c-469e-880b-a77358d39e42" providerId="ADAL" clId="{D142F9C3-310F-46FA-B919-8011437E5CD0}" dt="2026-06-01T08:39:12.559" v="2"/>
        <pc:sldMkLst>
          <pc:docMk/>
          <pc:sldMk cId="0" sldId="285"/>
        </pc:sldMkLst>
      </pc:sldChg>
      <pc:sldChg chg="add">
        <pc:chgData name="Tabitha Van Dinther (Gymnastik)" userId="3be134eb-130c-469e-880b-a77358d39e42" providerId="ADAL" clId="{D142F9C3-310F-46FA-B919-8011437E5CD0}" dt="2026-06-01T08:39:12.559" v="2"/>
        <pc:sldMkLst>
          <pc:docMk/>
          <pc:sldMk cId="0" sldId="286"/>
        </pc:sldMkLst>
      </pc:sldChg>
      <pc:sldChg chg="add">
        <pc:chgData name="Tabitha Van Dinther (Gymnastik)" userId="3be134eb-130c-469e-880b-a77358d39e42" providerId="ADAL" clId="{D142F9C3-310F-46FA-B919-8011437E5CD0}" dt="2026-06-01T08:39:12.559" v="2"/>
        <pc:sldMkLst>
          <pc:docMk/>
          <pc:sldMk cId="0" sldId="287"/>
        </pc:sldMkLst>
      </pc:sldChg>
      <pc:sldChg chg="add">
        <pc:chgData name="Tabitha Van Dinther (Gymnastik)" userId="3be134eb-130c-469e-880b-a77358d39e42" providerId="ADAL" clId="{D142F9C3-310F-46FA-B919-8011437E5CD0}" dt="2026-06-01T08:39:12.559" v="2"/>
        <pc:sldMkLst>
          <pc:docMk/>
          <pc:sldMk cId="0" sldId="288"/>
        </pc:sldMkLst>
      </pc:sldChg>
      <pc:sldChg chg="add">
        <pc:chgData name="Tabitha Van Dinther (Gymnastik)" userId="3be134eb-130c-469e-880b-a77358d39e42" providerId="ADAL" clId="{D142F9C3-310F-46FA-B919-8011437E5CD0}" dt="2026-06-01T08:39:12.559" v="2"/>
        <pc:sldMkLst>
          <pc:docMk/>
          <pc:sldMk cId="0" sldId="289"/>
        </pc:sldMkLst>
      </pc:sldChg>
      <pc:sldChg chg="add">
        <pc:chgData name="Tabitha Van Dinther (Gymnastik)" userId="3be134eb-130c-469e-880b-a77358d39e42" providerId="ADAL" clId="{D142F9C3-310F-46FA-B919-8011437E5CD0}" dt="2026-06-01T08:39:12.559" v="2"/>
        <pc:sldMkLst>
          <pc:docMk/>
          <pc:sldMk cId="0" sldId="290"/>
        </pc:sldMkLst>
      </pc:sldChg>
      <pc:sldChg chg="add">
        <pc:chgData name="Tabitha Van Dinther (Gymnastik)" userId="3be134eb-130c-469e-880b-a77358d39e42" providerId="ADAL" clId="{D142F9C3-310F-46FA-B919-8011437E5CD0}" dt="2026-06-01T08:39:12.559" v="2"/>
        <pc:sldMkLst>
          <pc:docMk/>
          <pc:sldMk cId="0" sldId="291"/>
        </pc:sldMkLst>
      </pc:sldChg>
      <pc:sldChg chg="add">
        <pc:chgData name="Tabitha Van Dinther (Gymnastik)" userId="3be134eb-130c-469e-880b-a77358d39e42" providerId="ADAL" clId="{D142F9C3-310F-46FA-B919-8011437E5CD0}" dt="2026-06-01T08:39:12.559" v="2"/>
        <pc:sldMkLst>
          <pc:docMk/>
          <pc:sldMk cId="0" sldId="292"/>
        </pc:sldMkLst>
      </pc:sldChg>
      <pc:sldChg chg="add del">
        <pc:chgData name="Tabitha Van Dinther (Gymnastik)" userId="3be134eb-130c-469e-880b-a77358d39e42" providerId="ADAL" clId="{D142F9C3-310F-46FA-B919-8011437E5CD0}" dt="2026-06-04T12:24:05.636" v="20" actId="47"/>
        <pc:sldMkLst>
          <pc:docMk/>
          <pc:sldMk cId="0" sldId="293"/>
        </pc:sldMkLst>
      </pc:sldChg>
      <pc:sldChg chg="add">
        <pc:chgData name="Tabitha Van Dinther (Gymnastik)" userId="3be134eb-130c-469e-880b-a77358d39e42" providerId="ADAL" clId="{D142F9C3-310F-46FA-B919-8011437E5CD0}" dt="2026-06-01T08:39:12.559" v="2"/>
        <pc:sldMkLst>
          <pc:docMk/>
          <pc:sldMk cId="0" sldId="294"/>
        </pc:sldMkLst>
      </pc:sldChg>
      <pc:sldChg chg="add">
        <pc:chgData name="Tabitha Van Dinther (Gymnastik)" userId="3be134eb-130c-469e-880b-a77358d39e42" providerId="ADAL" clId="{D142F9C3-310F-46FA-B919-8011437E5CD0}" dt="2026-06-01T08:39:12.559" v="2"/>
        <pc:sldMkLst>
          <pc:docMk/>
          <pc:sldMk cId="0" sldId="295"/>
        </pc:sldMkLst>
      </pc:sldChg>
      <pc:sldChg chg="add">
        <pc:chgData name="Tabitha Van Dinther (Gymnastik)" userId="3be134eb-130c-469e-880b-a77358d39e42" providerId="ADAL" clId="{D142F9C3-310F-46FA-B919-8011437E5CD0}" dt="2026-06-01T08:39:12.559" v="2"/>
        <pc:sldMkLst>
          <pc:docMk/>
          <pc:sldMk cId="0" sldId="296"/>
        </pc:sldMkLst>
      </pc:sldChg>
      <pc:sldChg chg="new">
        <pc:chgData name="Tabitha Van Dinther (Gymnastik)" userId="3be134eb-130c-469e-880b-a77358d39e42" providerId="ADAL" clId="{D142F9C3-310F-46FA-B919-8011437E5CD0}" dt="2026-06-01T08:39:21.020" v="3" actId="680"/>
        <pc:sldMkLst>
          <pc:docMk/>
          <pc:sldMk cId="2838351278" sldId="297"/>
        </pc:sldMkLst>
      </pc:sldChg>
      <pc:sldChg chg="add">
        <pc:chgData name="Tabitha Van Dinther (Gymnastik)" userId="3be134eb-130c-469e-880b-a77358d39e42" providerId="ADAL" clId="{D142F9C3-310F-46FA-B919-8011437E5CD0}" dt="2026-06-01T08:41:43.722" v="4"/>
        <pc:sldMkLst>
          <pc:docMk/>
          <pc:sldMk cId="0" sldId="298"/>
        </pc:sldMkLst>
      </pc:sldChg>
      <pc:sldChg chg="add">
        <pc:chgData name="Tabitha Van Dinther (Gymnastik)" userId="3be134eb-130c-469e-880b-a77358d39e42" providerId="ADAL" clId="{D142F9C3-310F-46FA-B919-8011437E5CD0}" dt="2026-06-01T08:41:43.722" v="4"/>
        <pc:sldMkLst>
          <pc:docMk/>
          <pc:sldMk cId="0" sldId="299"/>
        </pc:sldMkLst>
      </pc:sldChg>
      <pc:sldChg chg="add">
        <pc:chgData name="Tabitha Van Dinther (Gymnastik)" userId="3be134eb-130c-469e-880b-a77358d39e42" providerId="ADAL" clId="{D142F9C3-310F-46FA-B919-8011437E5CD0}" dt="2026-06-01T08:41:43.722" v="4"/>
        <pc:sldMkLst>
          <pc:docMk/>
          <pc:sldMk cId="0" sldId="300"/>
        </pc:sldMkLst>
      </pc:sldChg>
      <pc:sldChg chg="add">
        <pc:chgData name="Tabitha Van Dinther (Gymnastik)" userId="3be134eb-130c-469e-880b-a77358d39e42" providerId="ADAL" clId="{D142F9C3-310F-46FA-B919-8011437E5CD0}" dt="2026-06-01T08:41:43.722" v="4"/>
        <pc:sldMkLst>
          <pc:docMk/>
          <pc:sldMk cId="0" sldId="301"/>
        </pc:sldMkLst>
      </pc:sldChg>
      <pc:sldChg chg="add">
        <pc:chgData name="Tabitha Van Dinther (Gymnastik)" userId="3be134eb-130c-469e-880b-a77358d39e42" providerId="ADAL" clId="{D142F9C3-310F-46FA-B919-8011437E5CD0}" dt="2026-06-01T08:41:43.722" v="4"/>
        <pc:sldMkLst>
          <pc:docMk/>
          <pc:sldMk cId="0" sldId="302"/>
        </pc:sldMkLst>
      </pc:sldChg>
      <pc:sldChg chg="add">
        <pc:chgData name="Tabitha Van Dinther (Gymnastik)" userId="3be134eb-130c-469e-880b-a77358d39e42" providerId="ADAL" clId="{D142F9C3-310F-46FA-B919-8011437E5CD0}" dt="2026-06-01T08:41:43.722" v="4"/>
        <pc:sldMkLst>
          <pc:docMk/>
          <pc:sldMk cId="0" sldId="303"/>
        </pc:sldMkLst>
      </pc:sldChg>
      <pc:sldChg chg="add">
        <pc:chgData name="Tabitha Van Dinther (Gymnastik)" userId="3be134eb-130c-469e-880b-a77358d39e42" providerId="ADAL" clId="{D142F9C3-310F-46FA-B919-8011437E5CD0}" dt="2026-06-01T08:41:43.722" v="4"/>
        <pc:sldMkLst>
          <pc:docMk/>
          <pc:sldMk cId="0" sldId="304"/>
        </pc:sldMkLst>
      </pc:sldChg>
      <pc:sldChg chg="add">
        <pc:chgData name="Tabitha Van Dinther (Gymnastik)" userId="3be134eb-130c-469e-880b-a77358d39e42" providerId="ADAL" clId="{D142F9C3-310F-46FA-B919-8011437E5CD0}" dt="2026-06-01T08:41:43.722" v="4"/>
        <pc:sldMkLst>
          <pc:docMk/>
          <pc:sldMk cId="0" sldId="305"/>
        </pc:sldMkLst>
      </pc:sldChg>
      <pc:sldChg chg="add">
        <pc:chgData name="Tabitha Van Dinther (Gymnastik)" userId="3be134eb-130c-469e-880b-a77358d39e42" providerId="ADAL" clId="{D142F9C3-310F-46FA-B919-8011437E5CD0}" dt="2026-06-01T08:41:43.722" v="4"/>
        <pc:sldMkLst>
          <pc:docMk/>
          <pc:sldMk cId="0" sldId="306"/>
        </pc:sldMkLst>
      </pc:sldChg>
      <pc:sldChg chg="add">
        <pc:chgData name="Tabitha Van Dinther (Gymnastik)" userId="3be134eb-130c-469e-880b-a77358d39e42" providerId="ADAL" clId="{D142F9C3-310F-46FA-B919-8011437E5CD0}" dt="2026-06-01T08:41:43.722" v="4"/>
        <pc:sldMkLst>
          <pc:docMk/>
          <pc:sldMk cId="0" sldId="307"/>
        </pc:sldMkLst>
      </pc:sldChg>
      <pc:sldChg chg="add">
        <pc:chgData name="Tabitha Van Dinther (Gymnastik)" userId="3be134eb-130c-469e-880b-a77358d39e42" providerId="ADAL" clId="{D142F9C3-310F-46FA-B919-8011437E5CD0}" dt="2026-06-01T08:41:43.722" v="4"/>
        <pc:sldMkLst>
          <pc:docMk/>
          <pc:sldMk cId="0" sldId="308"/>
        </pc:sldMkLst>
      </pc:sldChg>
      <pc:sldChg chg="add">
        <pc:chgData name="Tabitha Van Dinther (Gymnastik)" userId="3be134eb-130c-469e-880b-a77358d39e42" providerId="ADAL" clId="{D142F9C3-310F-46FA-B919-8011437E5CD0}" dt="2026-06-01T08:41:43.722" v="4"/>
        <pc:sldMkLst>
          <pc:docMk/>
          <pc:sldMk cId="0" sldId="309"/>
        </pc:sldMkLst>
      </pc:sldChg>
      <pc:sldChg chg="add">
        <pc:chgData name="Tabitha Van Dinther (Gymnastik)" userId="3be134eb-130c-469e-880b-a77358d39e42" providerId="ADAL" clId="{D142F9C3-310F-46FA-B919-8011437E5CD0}" dt="2026-06-01T08:41:43.722" v="4"/>
        <pc:sldMkLst>
          <pc:docMk/>
          <pc:sldMk cId="0" sldId="310"/>
        </pc:sldMkLst>
      </pc:sldChg>
      <pc:sldChg chg="add">
        <pc:chgData name="Tabitha Van Dinther (Gymnastik)" userId="3be134eb-130c-469e-880b-a77358d39e42" providerId="ADAL" clId="{D142F9C3-310F-46FA-B919-8011437E5CD0}" dt="2026-06-01T08:41:43.722" v="4"/>
        <pc:sldMkLst>
          <pc:docMk/>
          <pc:sldMk cId="0" sldId="311"/>
        </pc:sldMkLst>
      </pc:sldChg>
      <pc:sldChg chg="add del">
        <pc:chgData name="Tabitha Van Dinther (Gymnastik)" userId="3be134eb-130c-469e-880b-a77358d39e42" providerId="ADAL" clId="{D142F9C3-310F-46FA-B919-8011437E5CD0}" dt="2026-06-04T12:24:45.377" v="22" actId="47"/>
        <pc:sldMkLst>
          <pc:docMk/>
          <pc:sldMk cId="0" sldId="312"/>
        </pc:sldMkLst>
      </pc:sldChg>
      <pc:sldChg chg="add">
        <pc:chgData name="Tabitha Van Dinther (Gymnastik)" userId="3be134eb-130c-469e-880b-a77358d39e42" providerId="ADAL" clId="{D142F9C3-310F-46FA-B919-8011437E5CD0}" dt="2026-06-01T08:41:43.722" v="4"/>
        <pc:sldMkLst>
          <pc:docMk/>
          <pc:sldMk cId="0" sldId="313"/>
        </pc:sldMkLst>
      </pc:sldChg>
      <pc:sldChg chg="add">
        <pc:chgData name="Tabitha Van Dinther (Gymnastik)" userId="3be134eb-130c-469e-880b-a77358d39e42" providerId="ADAL" clId="{D142F9C3-310F-46FA-B919-8011437E5CD0}" dt="2026-06-01T08:41:43.722" v="4"/>
        <pc:sldMkLst>
          <pc:docMk/>
          <pc:sldMk cId="0" sldId="314"/>
        </pc:sldMkLst>
      </pc:sldChg>
      <pc:sldChg chg="add">
        <pc:chgData name="Tabitha Van Dinther (Gymnastik)" userId="3be134eb-130c-469e-880b-a77358d39e42" providerId="ADAL" clId="{D142F9C3-310F-46FA-B919-8011437E5CD0}" dt="2026-06-01T08:41:43.722" v="4"/>
        <pc:sldMkLst>
          <pc:docMk/>
          <pc:sldMk cId="0" sldId="315"/>
        </pc:sldMkLst>
      </pc:sldChg>
      <pc:sldChg chg="new">
        <pc:chgData name="Tabitha Van Dinther (Gymnastik)" userId="3be134eb-130c-469e-880b-a77358d39e42" providerId="ADAL" clId="{D142F9C3-310F-46FA-B919-8011437E5CD0}" dt="2026-06-01T08:41:50.453" v="5" actId="680"/>
        <pc:sldMkLst>
          <pc:docMk/>
          <pc:sldMk cId="2673315633" sldId="316"/>
        </pc:sldMkLst>
      </pc:sldChg>
      <pc:sldChg chg="add">
        <pc:chgData name="Tabitha Van Dinther (Gymnastik)" userId="3be134eb-130c-469e-880b-a77358d39e42" providerId="ADAL" clId="{D142F9C3-310F-46FA-B919-8011437E5CD0}" dt="2026-06-01T09:01:59.457" v="6"/>
        <pc:sldMkLst>
          <pc:docMk/>
          <pc:sldMk cId="0" sldId="317"/>
        </pc:sldMkLst>
      </pc:sldChg>
      <pc:sldChg chg="add">
        <pc:chgData name="Tabitha Van Dinther (Gymnastik)" userId="3be134eb-130c-469e-880b-a77358d39e42" providerId="ADAL" clId="{D142F9C3-310F-46FA-B919-8011437E5CD0}" dt="2026-06-01T09:01:59.457" v="6"/>
        <pc:sldMkLst>
          <pc:docMk/>
          <pc:sldMk cId="0" sldId="318"/>
        </pc:sldMkLst>
      </pc:sldChg>
      <pc:sldChg chg="add">
        <pc:chgData name="Tabitha Van Dinther (Gymnastik)" userId="3be134eb-130c-469e-880b-a77358d39e42" providerId="ADAL" clId="{D142F9C3-310F-46FA-B919-8011437E5CD0}" dt="2026-06-01T09:01:59.457" v="6"/>
        <pc:sldMkLst>
          <pc:docMk/>
          <pc:sldMk cId="0" sldId="319"/>
        </pc:sldMkLst>
      </pc:sldChg>
      <pc:sldChg chg="add">
        <pc:chgData name="Tabitha Van Dinther (Gymnastik)" userId="3be134eb-130c-469e-880b-a77358d39e42" providerId="ADAL" clId="{D142F9C3-310F-46FA-B919-8011437E5CD0}" dt="2026-06-01T09:01:59.457" v="6"/>
        <pc:sldMkLst>
          <pc:docMk/>
          <pc:sldMk cId="0" sldId="320"/>
        </pc:sldMkLst>
      </pc:sldChg>
      <pc:sldChg chg="add">
        <pc:chgData name="Tabitha Van Dinther (Gymnastik)" userId="3be134eb-130c-469e-880b-a77358d39e42" providerId="ADAL" clId="{D142F9C3-310F-46FA-B919-8011437E5CD0}" dt="2026-06-01T09:01:59.457" v="6"/>
        <pc:sldMkLst>
          <pc:docMk/>
          <pc:sldMk cId="0" sldId="321"/>
        </pc:sldMkLst>
      </pc:sldChg>
      <pc:sldChg chg="add">
        <pc:chgData name="Tabitha Van Dinther (Gymnastik)" userId="3be134eb-130c-469e-880b-a77358d39e42" providerId="ADAL" clId="{D142F9C3-310F-46FA-B919-8011437E5CD0}" dt="2026-06-01T09:01:59.457" v="6"/>
        <pc:sldMkLst>
          <pc:docMk/>
          <pc:sldMk cId="0" sldId="322"/>
        </pc:sldMkLst>
      </pc:sldChg>
      <pc:sldChg chg="add">
        <pc:chgData name="Tabitha Van Dinther (Gymnastik)" userId="3be134eb-130c-469e-880b-a77358d39e42" providerId="ADAL" clId="{D142F9C3-310F-46FA-B919-8011437E5CD0}" dt="2026-06-01T09:01:59.457" v="6"/>
        <pc:sldMkLst>
          <pc:docMk/>
          <pc:sldMk cId="0" sldId="323"/>
        </pc:sldMkLst>
      </pc:sldChg>
      <pc:sldChg chg="add">
        <pc:chgData name="Tabitha Van Dinther (Gymnastik)" userId="3be134eb-130c-469e-880b-a77358d39e42" providerId="ADAL" clId="{D142F9C3-310F-46FA-B919-8011437E5CD0}" dt="2026-06-01T09:01:59.457" v="6"/>
        <pc:sldMkLst>
          <pc:docMk/>
          <pc:sldMk cId="0" sldId="324"/>
        </pc:sldMkLst>
      </pc:sldChg>
      <pc:sldChg chg="add">
        <pc:chgData name="Tabitha Van Dinther (Gymnastik)" userId="3be134eb-130c-469e-880b-a77358d39e42" providerId="ADAL" clId="{D142F9C3-310F-46FA-B919-8011437E5CD0}" dt="2026-06-01T09:01:59.457" v="6"/>
        <pc:sldMkLst>
          <pc:docMk/>
          <pc:sldMk cId="0" sldId="325"/>
        </pc:sldMkLst>
      </pc:sldChg>
      <pc:sldChg chg="add">
        <pc:chgData name="Tabitha Van Dinther (Gymnastik)" userId="3be134eb-130c-469e-880b-a77358d39e42" providerId="ADAL" clId="{D142F9C3-310F-46FA-B919-8011437E5CD0}" dt="2026-06-01T09:01:59.457" v="6"/>
        <pc:sldMkLst>
          <pc:docMk/>
          <pc:sldMk cId="0" sldId="326"/>
        </pc:sldMkLst>
      </pc:sldChg>
      <pc:sldChg chg="add">
        <pc:chgData name="Tabitha Van Dinther (Gymnastik)" userId="3be134eb-130c-469e-880b-a77358d39e42" providerId="ADAL" clId="{D142F9C3-310F-46FA-B919-8011437E5CD0}" dt="2026-06-01T09:01:59.457" v="6"/>
        <pc:sldMkLst>
          <pc:docMk/>
          <pc:sldMk cId="0" sldId="327"/>
        </pc:sldMkLst>
      </pc:sldChg>
      <pc:sldChg chg="add">
        <pc:chgData name="Tabitha Van Dinther (Gymnastik)" userId="3be134eb-130c-469e-880b-a77358d39e42" providerId="ADAL" clId="{D142F9C3-310F-46FA-B919-8011437E5CD0}" dt="2026-06-01T09:01:59.457" v="6"/>
        <pc:sldMkLst>
          <pc:docMk/>
          <pc:sldMk cId="0" sldId="328"/>
        </pc:sldMkLst>
      </pc:sldChg>
      <pc:sldChg chg="add">
        <pc:chgData name="Tabitha Van Dinther (Gymnastik)" userId="3be134eb-130c-469e-880b-a77358d39e42" providerId="ADAL" clId="{D142F9C3-310F-46FA-B919-8011437E5CD0}" dt="2026-06-01T09:01:59.457" v="6"/>
        <pc:sldMkLst>
          <pc:docMk/>
          <pc:sldMk cId="0" sldId="329"/>
        </pc:sldMkLst>
      </pc:sldChg>
      <pc:sldChg chg="add">
        <pc:chgData name="Tabitha Van Dinther (Gymnastik)" userId="3be134eb-130c-469e-880b-a77358d39e42" providerId="ADAL" clId="{D142F9C3-310F-46FA-B919-8011437E5CD0}" dt="2026-06-01T09:01:59.457" v="6"/>
        <pc:sldMkLst>
          <pc:docMk/>
          <pc:sldMk cId="0" sldId="330"/>
        </pc:sldMkLst>
      </pc:sldChg>
      <pc:sldChg chg="add del">
        <pc:chgData name="Tabitha Van Dinther (Gymnastik)" userId="3be134eb-130c-469e-880b-a77358d39e42" providerId="ADAL" clId="{D142F9C3-310F-46FA-B919-8011437E5CD0}" dt="2026-06-04T12:25:31.254" v="24" actId="47"/>
        <pc:sldMkLst>
          <pc:docMk/>
          <pc:sldMk cId="0" sldId="331"/>
        </pc:sldMkLst>
      </pc:sldChg>
      <pc:sldChg chg="add">
        <pc:chgData name="Tabitha Van Dinther (Gymnastik)" userId="3be134eb-130c-469e-880b-a77358d39e42" providerId="ADAL" clId="{D142F9C3-310F-46FA-B919-8011437E5CD0}" dt="2026-06-01T09:01:59.457" v="6"/>
        <pc:sldMkLst>
          <pc:docMk/>
          <pc:sldMk cId="0" sldId="332"/>
        </pc:sldMkLst>
      </pc:sldChg>
      <pc:sldChg chg="add">
        <pc:chgData name="Tabitha Van Dinther (Gymnastik)" userId="3be134eb-130c-469e-880b-a77358d39e42" providerId="ADAL" clId="{D142F9C3-310F-46FA-B919-8011437E5CD0}" dt="2026-06-01T09:01:59.457" v="6"/>
        <pc:sldMkLst>
          <pc:docMk/>
          <pc:sldMk cId="0" sldId="333"/>
        </pc:sldMkLst>
      </pc:sldChg>
      <pc:sldChg chg="add">
        <pc:chgData name="Tabitha Van Dinther (Gymnastik)" userId="3be134eb-130c-469e-880b-a77358d39e42" providerId="ADAL" clId="{D142F9C3-310F-46FA-B919-8011437E5CD0}" dt="2026-06-01T09:01:59.457" v="6"/>
        <pc:sldMkLst>
          <pc:docMk/>
          <pc:sldMk cId="0" sldId="334"/>
        </pc:sldMkLst>
      </pc:sldChg>
      <pc:sldChg chg="new">
        <pc:chgData name="Tabitha Van Dinther (Gymnastik)" userId="3be134eb-130c-469e-880b-a77358d39e42" providerId="ADAL" clId="{D142F9C3-310F-46FA-B919-8011437E5CD0}" dt="2026-06-01T09:02:03.386" v="7" actId="680"/>
        <pc:sldMkLst>
          <pc:docMk/>
          <pc:sldMk cId="4110819491" sldId="335"/>
        </pc:sldMkLst>
      </pc:sldChg>
      <pc:sldChg chg="add">
        <pc:chgData name="Tabitha Van Dinther (Gymnastik)" userId="3be134eb-130c-469e-880b-a77358d39e42" providerId="ADAL" clId="{D142F9C3-310F-46FA-B919-8011437E5CD0}" dt="2026-06-01T09:02:57.193" v="8"/>
        <pc:sldMkLst>
          <pc:docMk/>
          <pc:sldMk cId="0" sldId="336"/>
        </pc:sldMkLst>
      </pc:sldChg>
      <pc:sldChg chg="add">
        <pc:chgData name="Tabitha Van Dinther (Gymnastik)" userId="3be134eb-130c-469e-880b-a77358d39e42" providerId="ADAL" clId="{D142F9C3-310F-46FA-B919-8011437E5CD0}" dt="2026-06-01T09:02:57.193" v="8"/>
        <pc:sldMkLst>
          <pc:docMk/>
          <pc:sldMk cId="0" sldId="337"/>
        </pc:sldMkLst>
      </pc:sldChg>
      <pc:sldChg chg="add">
        <pc:chgData name="Tabitha Van Dinther (Gymnastik)" userId="3be134eb-130c-469e-880b-a77358d39e42" providerId="ADAL" clId="{D142F9C3-310F-46FA-B919-8011437E5CD0}" dt="2026-06-01T09:02:57.193" v="8"/>
        <pc:sldMkLst>
          <pc:docMk/>
          <pc:sldMk cId="0" sldId="338"/>
        </pc:sldMkLst>
      </pc:sldChg>
      <pc:sldChg chg="add">
        <pc:chgData name="Tabitha Van Dinther (Gymnastik)" userId="3be134eb-130c-469e-880b-a77358d39e42" providerId="ADAL" clId="{D142F9C3-310F-46FA-B919-8011437E5CD0}" dt="2026-06-01T09:02:57.193" v="8"/>
        <pc:sldMkLst>
          <pc:docMk/>
          <pc:sldMk cId="0" sldId="339"/>
        </pc:sldMkLst>
      </pc:sldChg>
      <pc:sldChg chg="add">
        <pc:chgData name="Tabitha Van Dinther (Gymnastik)" userId="3be134eb-130c-469e-880b-a77358d39e42" providerId="ADAL" clId="{D142F9C3-310F-46FA-B919-8011437E5CD0}" dt="2026-06-01T09:02:57.193" v="8"/>
        <pc:sldMkLst>
          <pc:docMk/>
          <pc:sldMk cId="0" sldId="340"/>
        </pc:sldMkLst>
      </pc:sldChg>
      <pc:sldChg chg="add">
        <pc:chgData name="Tabitha Van Dinther (Gymnastik)" userId="3be134eb-130c-469e-880b-a77358d39e42" providerId="ADAL" clId="{D142F9C3-310F-46FA-B919-8011437E5CD0}" dt="2026-06-01T09:02:57.193" v="8"/>
        <pc:sldMkLst>
          <pc:docMk/>
          <pc:sldMk cId="0" sldId="341"/>
        </pc:sldMkLst>
      </pc:sldChg>
      <pc:sldChg chg="add">
        <pc:chgData name="Tabitha Van Dinther (Gymnastik)" userId="3be134eb-130c-469e-880b-a77358d39e42" providerId="ADAL" clId="{D142F9C3-310F-46FA-B919-8011437E5CD0}" dt="2026-06-01T09:02:57.193" v="8"/>
        <pc:sldMkLst>
          <pc:docMk/>
          <pc:sldMk cId="0" sldId="342"/>
        </pc:sldMkLst>
      </pc:sldChg>
      <pc:sldChg chg="add">
        <pc:chgData name="Tabitha Van Dinther (Gymnastik)" userId="3be134eb-130c-469e-880b-a77358d39e42" providerId="ADAL" clId="{D142F9C3-310F-46FA-B919-8011437E5CD0}" dt="2026-06-01T09:02:57.193" v="8"/>
        <pc:sldMkLst>
          <pc:docMk/>
          <pc:sldMk cId="0" sldId="343"/>
        </pc:sldMkLst>
      </pc:sldChg>
      <pc:sldChg chg="add">
        <pc:chgData name="Tabitha Van Dinther (Gymnastik)" userId="3be134eb-130c-469e-880b-a77358d39e42" providerId="ADAL" clId="{D142F9C3-310F-46FA-B919-8011437E5CD0}" dt="2026-06-01T09:02:57.193" v="8"/>
        <pc:sldMkLst>
          <pc:docMk/>
          <pc:sldMk cId="0" sldId="344"/>
        </pc:sldMkLst>
      </pc:sldChg>
      <pc:sldChg chg="add">
        <pc:chgData name="Tabitha Van Dinther (Gymnastik)" userId="3be134eb-130c-469e-880b-a77358d39e42" providerId="ADAL" clId="{D142F9C3-310F-46FA-B919-8011437E5CD0}" dt="2026-06-01T09:02:57.193" v="8"/>
        <pc:sldMkLst>
          <pc:docMk/>
          <pc:sldMk cId="0" sldId="345"/>
        </pc:sldMkLst>
      </pc:sldChg>
      <pc:sldChg chg="add">
        <pc:chgData name="Tabitha Van Dinther (Gymnastik)" userId="3be134eb-130c-469e-880b-a77358d39e42" providerId="ADAL" clId="{D142F9C3-310F-46FA-B919-8011437E5CD0}" dt="2026-06-01T09:02:57.193" v="8"/>
        <pc:sldMkLst>
          <pc:docMk/>
          <pc:sldMk cId="0" sldId="346"/>
        </pc:sldMkLst>
      </pc:sldChg>
      <pc:sldChg chg="add">
        <pc:chgData name="Tabitha Van Dinther (Gymnastik)" userId="3be134eb-130c-469e-880b-a77358d39e42" providerId="ADAL" clId="{D142F9C3-310F-46FA-B919-8011437E5CD0}" dt="2026-06-01T09:02:57.193" v="8"/>
        <pc:sldMkLst>
          <pc:docMk/>
          <pc:sldMk cId="0" sldId="347"/>
        </pc:sldMkLst>
      </pc:sldChg>
      <pc:sldChg chg="add">
        <pc:chgData name="Tabitha Van Dinther (Gymnastik)" userId="3be134eb-130c-469e-880b-a77358d39e42" providerId="ADAL" clId="{D142F9C3-310F-46FA-B919-8011437E5CD0}" dt="2026-06-01T09:02:57.193" v="8"/>
        <pc:sldMkLst>
          <pc:docMk/>
          <pc:sldMk cId="0" sldId="348"/>
        </pc:sldMkLst>
      </pc:sldChg>
      <pc:sldChg chg="add">
        <pc:chgData name="Tabitha Van Dinther (Gymnastik)" userId="3be134eb-130c-469e-880b-a77358d39e42" providerId="ADAL" clId="{D142F9C3-310F-46FA-B919-8011437E5CD0}" dt="2026-06-01T09:02:57.193" v="8"/>
        <pc:sldMkLst>
          <pc:docMk/>
          <pc:sldMk cId="0" sldId="349"/>
        </pc:sldMkLst>
      </pc:sldChg>
      <pc:sldChg chg="add del">
        <pc:chgData name="Tabitha Van Dinther (Gymnastik)" userId="3be134eb-130c-469e-880b-a77358d39e42" providerId="ADAL" clId="{D142F9C3-310F-46FA-B919-8011437E5CD0}" dt="2026-06-04T12:26:17.181" v="26" actId="47"/>
        <pc:sldMkLst>
          <pc:docMk/>
          <pc:sldMk cId="0" sldId="350"/>
        </pc:sldMkLst>
      </pc:sldChg>
      <pc:sldChg chg="add">
        <pc:chgData name="Tabitha Van Dinther (Gymnastik)" userId="3be134eb-130c-469e-880b-a77358d39e42" providerId="ADAL" clId="{D142F9C3-310F-46FA-B919-8011437E5CD0}" dt="2026-06-01T09:02:57.193" v="8"/>
        <pc:sldMkLst>
          <pc:docMk/>
          <pc:sldMk cId="0" sldId="351"/>
        </pc:sldMkLst>
      </pc:sldChg>
      <pc:sldChg chg="add">
        <pc:chgData name="Tabitha Van Dinther (Gymnastik)" userId="3be134eb-130c-469e-880b-a77358d39e42" providerId="ADAL" clId="{D142F9C3-310F-46FA-B919-8011437E5CD0}" dt="2026-06-01T09:02:57.193" v="8"/>
        <pc:sldMkLst>
          <pc:docMk/>
          <pc:sldMk cId="0" sldId="352"/>
        </pc:sldMkLst>
      </pc:sldChg>
      <pc:sldChg chg="add">
        <pc:chgData name="Tabitha Van Dinther (Gymnastik)" userId="3be134eb-130c-469e-880b-a77358d39e42" providerId="ADAL" clId="{D142F9C3-310F-46FA-B919-8011437E5CD0}" dt="2026-06-01T09:02:57.193" v="8"/>
        <pc:sldMkLst>
          <pc:docMk/>
          <pc:sldMk cId="0" sldId="353"/>
        </pc:sldMkLst>
      </pc:sldChg>
      <pc:sldChg chg="new del">
        <pc:chgData name="Tabitha Van Dinther (Gymnastik)" userId="3be134eb-130c-469e-880b-a77358d39e42" providerId="ADAL" clId="{D142F9C3-310F-46FA-B919-8011437E5CD0}" dt="2026-06-04T12:26:26.311" v="27" actId="47"/>
        <pc:sldMkLst>
          <pc:docMk/>
          <pc:sldMk cId="672966069" sldId="354"/>
        </pc:sldMkLst>
      </pc:sldChg>
      <pc:sldChg chg="add">
        <pc:chgData name="Tabitha Van Dinther (Gymnastik)" userId="3be134eb-130c-469e-880b-a77358d39e42" providerId="ADAL" clId="{D142F9C3-310F-46FA-B919-8011437E5CD0}" dt="2026-06-01T09:04:35.788" v="10"/>
        <pc:sldMkLst>
          <pc:docMk/>
          <pc:sldMk cId="0" sldId="355"/>
        </pc:sldMkLst>
      </pc:sldChg>
      <pc:sldChg chg="add">
        <pc:chgData name="Tabitha Van Dinther (Gymnastik)" userId="3be134eb-130c-469e-880b-a77358d39e42" providerId="ADAL" clId="{D142F9C3-310F-46FA-B919-8011437E5CD0}" dt="2026-06-01T09:04:35.788" v="10"/>
        <pc:sldMkLst>
          <pc:docMk/>
          <pc:sldMk cId="0" sldId="356"/>
        </pc:sldMkLst>
      </pc:sldChg>
      <pc:sldChg chg="add">
        <pc:chgData name="Tabitha Van Dinther (Gymnastik)" userId="3be134eb-130c-469e-880b-a77358d39e42" providerId="ADAL" clId="{D142F9C3-310F-46FA-B919-8011437E5CD0}" dt="2026-06-01T09:04:35.788" v="10"/>
        <pc:sldMkLst>
          <pc:docMk/>
          <pc:sldMk cId="0" sldId="357"/>
        </pc:sldMkLst>
      </pc:sldChg>
      <pc:sldChg chg="add">
        <pc:chgData name="Tabitha Van Dinther (Gymnastik)" userId="3be134eb-130c-469e-880b-a77358d39e42" providerId="ADAL" clId="{D142F9C3-310F-46FA-B919-8011437E5CD0}" dt="2026-06-01T09:04:35.788" v="10"/>
        <pc:sldMkLst>
          <pc:docMk/>
          <pc:sldMk cId="0" sldId="358"/>
        </pc:sldMkLst>
      </pc:sldChg>
      <pc:sldChg chg="add">
        <pc:chgData name="Tabitha Van Dinther (Gymnastik)" userId="3be134eb-130c-469e-880b-a77358d39e42" providerId="ADAL" clId="{D142F9C3-310F-46FA-B919-8011437E5CD0}" dt="2026-06-01T09:04:35.788" v="10"/>
        <pc:sldMkLst>
          <pc:docMk/>
          <pc:sldMk cId="0" sldId="359"/>
        </pc:sldMkLst>
      </pc:sldChg>
      <pc:sldChg chg="add">
        <pc:chgData name="Tabitha Van Dinther (Gymnastik)" userId="3be134eb-130c-469e-880b-a77358d39e42" providerId="ADAL" clId="{D142F9C3-310F-46FA-B919-8011437E5CD0}" dt="2026-06-01T09:04:35.788" v="10"/>
        <pc:sldMkLst>
          <pc:docMk/>
          <pc:sldMk cId="0" sldId="360"/>
        </pc:sldMkLst>
      </pc:sldChg>
      <pc:sldChg chg="add">
        <pc:chgData name="Tabitha Van Dinther (Gymnastik)" userId="3be134eb-130c-469e-880b-a77358d39e42" providerId="ADAL" clId="{D142F9C3-310F-46FA-B919-8011437E5CD0}" dt="2026-06-01T09:04:35.788" v="10"/>
        <pc:sldMkLst>
          <pc:docMk/>
          <pc:sldMk cId="0" sldId="361"/>
        </pc:sldMkLst>
      </pc:sldChg>
      <pc:sldChg chg="add">
        <pc:chgData name="Tabitha Van Dinther (Gymnastik)" userId="3be134eb-130c-469e-880b-a77358d39e42" providerId="ADAL" clId="{D142F9C3-310F-46FA-B919-8011437E5CD0}" dt="2026-06-01T09:04:35.788" v="10"/>
        <pc:sldMkLst>
          <pc:docMk/>
          <pc:sldMk cId="0" sldId="362"/>
        </pc:sldMkLst>
      </pc:sldChg>
      <pc:sldChg chg="add">
        <pc:chgData name="Tabitha Van Dinther (Gymnastik)" userId="3be134eb-130c-469e-880b-a77358d39e42" providerId="ADAL" clId="{D142F9C3-310F-46FA-B919-8011437E5CD0}" dt="2026-06-01T09:04:35.788" v="10"/>
        <pc:sldMkLst>
          <pc:docMk/>
          <pc:sldMk cId="0" sldId="363"/>
        </pc:sldMkLst>
      </pc:sldChg>
      <pc:sldChg chg="add">
        <pc:chgData name="Tabitha Van Dinther (Gymnastik)" userId="3be134eb-130c-469e-880b-a77358d39e42" providerId="ADAL" clId="{D142F9C3-310F-46FA-B919-8011437E5CD0}" dt="2026-06-01T09:04:35.788" v="10"/>
        <pc:sldMkLst>
          <pc:docMk/>
          <pc:sldMk cId="0" sldId="364"/>
        </pc:sldMkLst>
      </pc:sldChg>
      <pc:sldChg chg="add">
        <pc:chgData name="Tabitha Van Dinther (Gymnastik)" userId="3be134eb-130c-469e-880b-a77358d39e42" providerId="ADAL" clId="{D142F9C3-310F-46FA-B919-8011437E5CD0}" dt="2026-06-01T09:04:35.788" v="10"/>
        <pc:sldMkLst>
          <pc:docMk/>
          <pc:sldMk cId="0" sldId="365"/>
        </pc:sldMkLst>
      </pc:sldChg>
      <pc:sldChg chg="add">
        <pc:chgData name="Tabitha Van Dinther (Gymnastik)" userId="3be134eb-130c-469e-880b-a77358d39e42" providerId="ADAL" clId="{D142F9C3-310F-46FA-B919-8011437E5CD0}" dt="2026-06-01T09:04:35.788" v="10"/>
        <pc:sldMkLst>
          <pc:docMk/>
          <pc:sldMk cId="0" sldId="366"/>
        </pc:sldMkLst>
      </pc:sldChg>
      <pc:sldChg chg="add">
        <pc:chgData name="Tabitha Van Dinther (Gymnastik)" userId="3be134eb-130c-469e-880b-a77358d39e42" providerId="ADAL" clId="{D142F9C3-310F-46FA-B919-8011437E5CD0}" dt="2026-06-01T09:04:35.788" v="10"/>
        <pc:sldMkLst>
          <pc:docMk/>
          <pc:sldMk cId="0" sldId="367"/>
        </pc:sldMkLst>
      </pc:sldChg>
      <pc:sldChg chg="add">
        <pc:chgData name="Tabitha Van Dinther (Gymnastik)" userId="3be134eb-130c-469e-880b-a77358d39e42" providerId="ADAL" clId="{D142F9C3-310F-46FA-B919-8011437E5CD0}" dt="2026-06-01T09:04:35.788" v="10"/>
        <pc:sldMkLst>
          <pc:docMk/>
          <pc:sldMk cId="0" sldId="368"/>
        </pc:sldMkLst>
      </pc:sldChg>
      <pc:sldChg chg="add del">
        <pc:chgData name="Tabitha Van Dinther (Gymnastik)" userId="3be134eb-130c-469e-880b-a77358d39e42" providerId="ADAL" clId="{D142F9C3-310F-46FA-B919-8011437E5CD0}" dt="2026-06-04T12:27:01.579" v="29" actId="47"/>
        <pc:sldMkLst>
          <pc:docMk/>
          <pc:sldMk cId="0" sldId="369"/>
        </pc:sldMkLst>
      </pc:sldChg>
      <pc:sldChg chg="add">
        <pc:chgData name="Tabitha Van Dinther (Gymnastik)" userId="3be134eb-130c-469e-880b-a77358d39e42" providerId="ADAL" clId="{D142F9C3-310F-46FA-B919-8011437E5CD0}" dt="2026-06-01T09:04:35.788" v="10"/>
        <pc:sldMkLst>
          <pc:docMk/>
          <pc:sldMk cId="0" sldId="370"/>
        </pc:sldMkLst>
      </pc:sldChg>
      <pc:sldChg chg="add">
        <pc:chgData name="Tabitha Van Dinther (Gymnastik)" userId="3be134eb-130c-469e-880b-a77358d39e42" providerId="ADAL" clId="{D142F9C3-310F-46FA-B919-8011437E5CD0}" dt="2026-06-01T09:04:35.788" v="10"/>
        <pc:sldMkLst>
          <pc:docMk/>
          <pc:sldMk cId="0" sldId="371"/>
        </pc:sldMkLst>
      </pc:sldChg>
      <pc:sldChg chg="add">
        <pc:chgData name="Tabitha Van Dinther (Gymnastik)" userId="3be134eb-130c-469e-880b-a77358d39e42" providerId="ADAL" clId="{D142F9C3-310F-46FA-B919-8011437E5CD0}" dt="2026-06-01T09:04:35.788" v="10"/>
        <pc:sldMkLst>
          <pc:docMk/>
          <pc:sldMk cId="0" sldId="372"/>
        </pc:sldMkLst>
      </pc:sldChg>
      <pc:sldChg chg="new del">
        <pc:chgData name="Tabitha Van Dinther (Gymnastik)" userId="3be134eb-130c-469e-880b-a77358d39e42" providerId="ADAL" clId="{D142F9C3-310F-46FA-B919-8011437E5CD0}" dt="2026-06-04T12:27:32.504" v="30" actId="47"/>
        <pc:sldMkLst>
          <pc:docMk/>
          <pc:sldMk cId="467261032" sldId="373"/>
        </pc:sldMkLst>
      </pc:sldChg>
      <pc:sldChg chg="add">
        <pc:chgData name="Tabitha Van Dinther (Gymnastik)" userId="3be134eb-130c-469e-880b-a77358d39e42" providerId="ADAL" clId="{D142F9C3-310F-46FA-B919-8011437E5CD0}" dt="2026-06-01T09:06:31.824" v="12"/>
        <pc:sldMkLst>
          <pc:docMk/>
          <pc:sldMk cId="0" sldId="374"/>
        </pc:sldMkLst>
      </pc:sldChg>
      <pc:sldChg chg="add">
        <pc:chgData name="Tabitha Van Dinther (Gymnastik)" userId="3be134eb-130c-469e-880b-a77358d39e42" providerId="ADAL" clId="{D142F9C3-310F-46FA-B919-8011437E5CD0}" dt="2026-06-01T09:06:31.824" v="12"/>
        <pc:sldMkLst>
          <pc:docMk/>
          <pc:sldMk cId="0" sldId="375"/>
        </pc:sldMkLst>
      </pc:sldChg>
      <pc:sldChg chg="add">
        <pc:chgData name="Tabitha Van Dinther (Gymnastik)" userId="3be134eb-130c-469e-880b-a77358d39e42" providerId="ADAL" clId="{D142F9C3-310F-46FA-B919-8011437E5CD0}" dt="2026-06-01T09:06:31.824" v="12"/>
        <pc:sldMkLst>
          <pc:docMk/>
          <pc:sldMk cId="0" sldId="376"/>
        </pc:sldMkLst>
      </pc:sldChg>
      <pc:sldChg chg="add">
        <pc:chgData name="Tabitha Van Dinther (Gymnastik)" userId="3be134eb-130c-469e-880b-a77358d39e42" providerId="ADAL" clId="{D142F9C3-310F-46FA-B919-8011437E5CD0}" dt="2026-06-01T09:06:31.824" v="12"/>
        <pc:sldMkLst>
          <pc:docMk/>
          <pc:sldMk cId="0" sldId="377"/>
        </pc:sldMkLst>
      </pc:sldChg>
      <pc:sldChg chg="add">
        <pc:chgData name="Tabitha Van Dinther (Gymnastik)" userId="3be134eb-130c-469e-880b-a77358d39e42" providerId="ADAL" clId="{D142F9C3-310F-46FA-B919-8011437E5CD0}" dt="2026-06-01T09:06:31.824" v="12"/>
        <pc:sldMkLst>
          <pc:docMk/>
          <pc:sldMk cId="0" sldId="378"/>
        </pc:sldMkLst>
      </pc:sldChg>
      <pc:sldChg chg="add">
        <pc:chgData name="Tabitha Van Dinther (Gymnastik)" userId="3be134eb-130c-469e-880b-a77358d39e42" providerId="ADAL" clId="{D142F9C3-310F-46FA-B919-8011437E5CD0}" dt="2026-06-01T09:06:31.824" v="12"/>
        <pc:sldMkLst>
          <pc:docMk/>
          <pc:sldMk cId="0" sldId="379"/>
        </pc:sldMkLst>
      </pc:sldChg>
      <pc:sldChg chg="add">
        <pc:chgData name="Tabitha Van Dinther (Gymnastik)" userId="3be134eb-130c-469e-880b-a77358d39e42" providerId="ADAL" clId="{D142F9C3-310F-46FA-B919-8011437E5CD0}" dt="2026-06-01T09:06:31.824" v="12"/>
        <pc:sldMkLst>
          <pc:docMk/>
          <pc:sldMk cId="0" sldId="380"/>
        </pc:sldMkLst>
      </pc:sldChg>
      <pc:sldChg chg="add">
        <pc:chgData name="Tabitha Van Dinther (Gymnastik)" userId="3be134eb-130c-469e-880b-a77358d39e42" providerId="ADAL" clId="{D142F9C3-310F-46FA-B919-8011437E5CD0}" dt="2026-06-01T09:06:31.824" v="12"/>
        <pc:sldMkLst>
          <pc:docMk/>
          <pc:sldMk cId="0" sldId="381"/>
        </pc:sldMkLst>
      </pc:sldChg>
      <pc:sldChg chg="add">
        <pc:chgData name="Tabitha Van Dinther (Gymnastik)" userId="3be134eb-130c-469e-880b-a77358d39e42" providerId="ADAL" clId="{D142F9C3-310F-46FA-B919-8011437E5CD0}" dt="2026-06-01T09:06:31.824" v="12"/>
        <pc:sldMkLst>
          <pc:docMk/>
          <pc:sldMk cId="0" sldId="382"/>
        </pc:sldMkLst>
      </pc:sldChg>
      <pc:sldChg chg="add">
        <pc:chgData name="Tabitha Van Dinther (Gymnastik)" userId="3be134eb-130c-469e-880b-a77358d39e42" providerId="ADAL" clId="{D142F9C3-310F-46FA-B919-8011437E5CD0}" dt="2026-06-01T09:06:31.824" v="12"/>
        <pc:sldMkLst>
          <pc:docMk/>
          <pc:sldMk cId="0" sldId="383"/>
        </pc:sldMkLst>
      </pc:sldChg>
      <pc:sldChg chg="add">
        <pc:chgData name="Tabitha Van Dinther (Gymnastik)" userId="3be134eb-130c-469e-880b-a77358d39e42" providerId="ADAL" clId="{D142F9C3-310F-46FA-B919-8011437E5CD0}" dt="2026-06-01T09:06:31.824" v="12"/>
        <pc:sldMkLst>
          <pc:docMk/>
          <pc:sldMk cId="0" sldId="384"/>
        </pc:sldMkLst>
      </pc:sldChg>
      <pc:sldChg chg="add">
        <pc:chgData name="Tabitha Van Dinther (Gymnastik)" userId="3be134eb-130c-469e-880b-a77358d39e42" providerId="ADAL" clId="{D142F9C3-310F-46FA-B919-8011437E5CD0}" dt="2026-06-01T09:06:31.824" v="12"/>
        <pc:sldMkLst>
          <pc:docMk/>
          <pc:sldMk cId="0" sldId="385"/>
        </pc:sldMkLst>
      </pc:sldChg>
      <pc:sldChg chg="add">
        <pc:chgData name="Tabitha Van Dinther (Gymnastik)" userId="3be134eb-130c-469e-880b-a77358d39e42" providerId="ADAL" clId="{D142F9C3-310F-46FA-B919-8011437E5CD0}" dt="2026-06-01T09:06:31.824" v="12"/>
        <pc:sldMkLst>
          <pc:docMk/>
          <pc:sldMk cId="0" sldId="386"/>
        </pc:sldMkLst>
      </pc:sldChg>
      <pc:sldChg chg="add">
        <pc:chgData name="Tabitha Van Dinther (Gymnastik)" userId="3be134eb-130c-469e-880b-a77358d39e42" providerId="ADAL" clId="{D142F9C3-310F-46FA-B919-8011437E5CD0}" dt="2026-06-01T09:06:31.824" v="12"/>
        <pc:sldMkLst>
          <pc:docMk/>
          <pc:sldMk cId="0" sldId="387"/>
        </pc:sldMkLst>
      </pc:sldChg>
      <pc:sldChg chg="add del">
        <pc:chgData name="Tabitha Van Dinther (Gymnastik)" userId="3be134eb-130c-469e-880b-a77358d39e42" providerId="ADAL" clId="{D142F9C3-310F-46FA-B919-8011437E5CD0}" dt="2026-06-04T12:28:02.772" v="32" actId="47"/>
        <pc:sldMkLst>
          <pc:docMk/>
          <pc:sldMk cId="0" sldId="388"/>
        </pc:sldMkLst>
      </pc:sldChg>
      <pc:sldChg chg="add">
        <pc:chgData name="Tabitha Van Dinther (Gymnastik)" userId="3be134eb-130c-469e-880b-a77358d39e42" providerId="ADAL" clId="{D142F9C3-310F-46FA-B919-8011437E5CD0}" dt="2026-06-01T09:06:31.824" v="12"/>
        <pc:sldMkLst>
          <pc:docMk/>
          <pc:sldMk cId="0" sldId="389"/>
        </pc:sldMkLst>
      </pc:sldChg>
      <pc:sldChg chg="add">
        <pc:chgData name="Tabitha Van Dinther (Gymnastik)" userId="3be134eb-130c-469e-880b-a77358d39e42" providerId="ADAL" clId="{D142F9C3-310F-46FA-B919-8011437E5CD0}" dt="2026-06-01T09:06:31.824" v="12"/>
        <pc:sldMkLst>
          <pc:docMk/>
          <pc:sldMk cId="0" sldId="390"/>
        </pc:sldMkLst>
      </pc:sldChg>
      <pc:sldChg chg="add">
        <pc:chgData name="Tabitha Van Dinther (Gymnastik)" userId="3be134eb-130c-469e-880b-a77358d39e42" providerId="ADAL" clId="{D142F9C3-310F-46FA-B919-8011437E5CD0}" dt="2026-06-01T09:06:31.824" v="12"/>
        <pc:sldMkLst>
          <pc:docMk/>
          <pc:sldMk cId="0" sldId="391"/>
        </pc:sldMkLst>
      </pc:sldChg>
      <pc:sldChg chg="new del">
        <pc:chgData name="Tabitha Van Dinther (Gymnastik)" userId="3be134eb-130c-469e-880b-a77358d39e42" providerId="ADAL" clId="{D142F9C3-310F-46FA-B919-8011437E5CD0}" dt="2026-06-04T12:28:18.353" v="33" actId="47"/>
        <pc:sldMkLst>
          <pc:docMk/>
          <pc:sldMk cId="434228092" sldId="392"/>
        </pc:sldMkLst>
      </pc:sldChg>
      <pc:sldChg chg="add">
        <pc:chgData name="Tabitha Van Dinther (Gymnastik)" userId="3be134eb-130c-469e-880b-a77358d39e42" providerId="ADAL" clId="{D142F9C3-310F-46FA-B919-8011437E5CD0}" dt="2026-06-01T09:08:11.763" v="14"/>
        <pc:sldMkLst>
          <pc:docMk/>
          <pc:sldMk cId="0" sldId="393"/>
        </pc:sldMkLst>
      </pc:sldChg>
      <pc:sldChg chg="add">
        <pc:chgData name="Tabitha Van Dinther (Gymnastik)" userId="3be134eb-130c-469e-880b-a77358d39e42" providerId="ADAL" clId="{D142F9C3-310F-46FA-B919-8011437E5CD0}" dt="2026-06-01T09:08:11.763" v="14"/>
        <pc:sldMkLst>
          <pc:docMk/>
          <pc:sldMk cId="0" sldId="394"/>
        </pc:sldMkLst>
      </pc:sldChg>
      <pc:sldChg chg="add">
        <pc:chgData name="Tabitha Van Dinther (Gymnastik)" userId="3be134eb-130c-469e-880b-a77358d39e42" providerId="ADAL" clId="{D142F9C3-310F-46FA-B919-8011437E5CD0}" dt="2026-06-01T09:08:11.763" v="14"/>
        <pc:sldMkLst>
          <pc:docMk/>
          <pc:sldMk cId="0" sldId="395"/>
        </pc:sldMkLst>
      </pc:sldChg>
      <pc:sldChg chg="add">
        <pc:chgData name="Tabitha Van Dinther (Gymnastik)" userId="3be134eb-130c-469e-880b-a77358d39e42" providerId="ADAL" clId="{D142F9C3-310F-46FA-B919-8011437E5CD0}" dt="2026-06-01T09:08:11.763" v="14"/>
        <pc:sldMkLst>
          <pc:docMk/>
          <pc:sldMk cId="0" sldId="396"/>
        </pc:sldMkLst>
      </pc:sldChg>
      <pc:sldChg chg="add">
        <pc:chgData name="Tabitha Van Dinther (Gymnastik)" userId="3be134eb-130c-469e-880b-a77358d39e42" providerId="ADAL" clId="{D142F9C3-310F-46FA-B919-8011437E5CD0}" dt="2026-06-01T09:08:11.763" v="14"/>
        <pc:sldMkLst>
          <pc:docMk/>
          <pc:sldMk cId="0" sldId="397"/>
        </pc:sldMkLst>
      </pc:sldChg>
      <pc:sldChg chg="add">
        <pc:chgData name="Tabitha Van Dinther (Gymnastik)" userId="3be134eb-130c-469e-880b-a77358d39e42" providerId="ADAL" clId="{D142F9C3-310F-46FA-B919-8011437E5CD0}" dt="2026-06-01T09:08:11.763" v="14"/>
        <pc:sldMkLst>
          <pc:docMk/>
          <pc:sldMk cId="0" sldId="398"/>
        </pc:sldMkLst>
      </pc:sldChg>
      <pc:sldChg chg="add">
        <pc:chgData name="Tabitha Van Dinther (Gymnastik)" userId="3be134eb-130c-469e-880b-a77358d39e42" providerId="ADAL" clId="{D142F9C3-310F-46FA-B919-8011437E5CD0}" dt="2026-06-01T09:08:11.763" v="14"/>
        <pc:sldMkLst>
          <pc:docMk/>
          <pc:sldMk cId="0" sldId="399"/>
        </pc:sldMkLst>
      </pc:sldChg>
      <pc:sldChg chg="add">
        <pc:chgData name="Tabitha Van Dinther (Gymnastik)" userId="3be134eb-130c-469e-880b-a77358d39e42" providerId="ADAL" clId="{D142F9C3-310F-46FA-B919-8011437E5CD0}" dt="2026-06-01T09:08:11.763" v="14"/>
        <pc:sldMkLst>
          <pc:docMk/>
          <pc:sldMk cId="0" sldId="400"/>
        </pc:sldMkLst>
      </pc:sldChg>
      <pc:sldChg chg="add">
        <pc:chgData name="Tabitha Van Dinther (Gymnastik)" userId="3be134eb-130c-469e-880b-a77358d39e42" providerId="ADAL" clId="{D142F9C3-310F-46FA-B919-8011437E5CD0}" dt="2026-06-01T09:08:11.763" v="14"/>
        <pc:sldMkLst>
          <pc:docMk/>
          <pc:sldMk cId="0" sldId="401"/>
        </pc:sldMkLst>
      </pc:sldChg>
      <pc:sldChg chg="add">
        <pc:chgData name="Tabitha Van Dinther (Gymnastik)" userId="3be134eb-130c-469e-880b-a77358d39e42" providerId="ADAL" clId="{D142F9C3-310F-46FA-B919-8011437E5CD0}" dt="2026-06-01T09:08:11.763" v="14"/>
        <pc:sldMkLst>
          <pc:docMk/>
          <pc:sldMk cId="0" sldId="402"/>
        </pc:sldMkLst>
      </pc:sldChg>
      <pc:sldChg chg="add">
        <pc:chgData name="Tabitha Van Dinther (Gymnastik)" userId="3be134eb-130c-469e-880b-a77358d39e42" providerId="ADAL" clId="{D142F9C3-310F-46FA-B919-8011437E5CD0}" dt="2026-06-01T09:08:11.763" v="14"/>
        <pc:sldMkLst>
          <pc:docMk/>
          <pc:sldMk cId="0" sldId="403"/>
        </pc:sldMkLst>
      </pc:sldChg>
      <pc:sldChg chg="add">
        <pc:chgData name="Tabitha Van Dinther (Gymnastik)" userId="3be134eb-130c-469e-880b-a77358d39e42" providerId="ADAL" clId="{D142F9C3-310F-46FA-B919-8011437E5CD0}" dt="2026-06-01T09:08:11.763" v="14"/>
        <pc:sldMkLst>
          <pc:docMk/>
          <pc:sldMk cId="0" sldId="404"/>
        </pc:sldMkLst>
      </pc:sldChg>
      <pc:sldChg chg="add">
        <pc:chgData name="Tabitha Van Dinther (Gymnastik)" userId="3be134eb-130c-469e-880b-a77358d39e42" providerId="ADAL" clId="{D142F9C3-310F-46FA-B919-8011437E5CD0}" dt="2026-06-01T09:08:11.763" v="14"/>
        <pc:sldMkLst>
          <pc:docMk/>
          <pc:sldMk cId="0" sldId="405"/>
        </pc:sldMkLst>
      </pc:sldChg>
      <pc:sldChg chg="add">
        <pc:chgData name="Tabitha Van Dinther (Gymnastik)" userId="3be134eb-130c-469e-880b-a77358d39e42" providerId="ADAL" clId="{D142F9C3-310F-46FA-B919-8011437E5CD0}" dt="2026-06-01T09:08:11.763" v="14"/>
        <pc:sldMkLst>
          <pc:docMk/>
          <pc:sldMk cId="0" sldId="406"/>
        </pc:sldMkLst>
      </pc:sldChg>
      <pc:sldChg chg="add del">
        <pc:chgData name="Tabitha Van Dinther (Gymnastik)" userId="3be134eb-130c-469e-880b-a77358d39e42" providerId="ADAL" clId="{D142F9C3-310F-46FA-B919-8011437E5CD0}" dt="2026-06-04T12:21:36.343" v="16" actId="47"/>
        <pc:sldMkLst>
          <pc:docMk/>
          <pc:sldMk cId="0" sldId="407"/>
        </pc:sldMkLst>
      </pc:sldChg>
      <pc:sldChg chg="add">
        <pc:chgData name="Tabitha Van Dinther (Gymnastik)" userId="3be134eb-130c-469e-880b-a77358d39e42" providerId="ADAL" clId="{D142F9C3-310F-46FA-B919-8011437E5CD0}" dt="2026-06-01T09:08:11.763" v="14"/>
        <pc:sldMkLst>
          <pc:docMk/>
          <pc:sldMk cId="0" sldId="408"/>
        </pc:sldMkLst>
      </pc:sldChg>
      <pc:sldChg chg="add">
        <pc:chgData name="Tabitha Van Dinther (Gymnastik)" userId="3be134eb-130c-469e-880b-a77358d39e42" providerId="ADAL" clId="{D142F9C3-310F-46FA-B919-8011437E5CD0}" dt="2026-06-01T09:08:11.763" v="14"/>
        <pc:sldMkLst>
          <pc:docMk/>
          <pc:sldMk cId="0" sldId="409"/>
        </pc:sldMkLst>
      </pc:sldChg>
      <pc:sldChg chg="add">
        <pc:chgData name="Tabitha Van Dinther (Gymnastik)" userId="3be134eb-130c-469e-880b-a77358d39e42" providerId="ADAL" clId="{D142F9C3-310F-46FA-B919-8011437E5CD0}" dt="2026-06-01T09:08:11.763" v="14"/>
        <pc:sldMkLst>
          <pc:docMk/>
          <pc:sldMk cId="0" sldId="410"/>
        </pc:sldMkLst>
      </pc:sldChg>
      <pc:sldChg chg="add">
        <pc:chgData name="Tabitha Van Dinther (Gymnastik)" userId="3be134eb-130c-469e-880b-a77358d39e42" providerId="ADAL" clId="{D142F9C3-310F-46FA-B919-8011437E5CD0}" dt="2026-06-04T12:21:33.755" v="15"/>
        <pc:sldMkLst>
          <pc:docMk/>
          <pc:sldMk cId="0" sldId="411"/>
        </pc:sldMkLst>
      </pc:sldChg>
      <pc:sldChg chg="add">
        <pc:chgData name="Tabitha Van Dinther (Gymnastik)" userId="3be134eb-130c-469e-880b-a77358d39e42" providerId="ADAL" clId="{D142F9C3-310F-46FA-B919-8011437E5CD0}" dt="2026-06-04T12:23:00.031" v="17"/>
        <pc:sldMkLst>
          <pc:docMk/>
          <pc:sldMk cId="0" sldId="412"/>
        </pc:sldMkLst>
      </pc:sldChg>
      <pc:sldChg chg="add">
        <pc:chgData name="Tabitha Van Dinther (Gymnastik)" userId="3be134eb-130c-469e-880b-a77358d39e42" providerId="ADAL" clId="{D142F9C3-310F-46FA-B919-8011437E5CD0}" dt="2026-06-04T12:23:50.873" v="19"/>
        <pc:sldMkLst>
          <pc:docMk/>
          <pc:sldMk cId="0" sldId="413"/>
        </pc:sldMkLst>
      </pc:sldChg>
      <pc:sldChg chg="add">
        <pc:chgData name="Tabitha Van Dinther (Gymnastik)" userId="3be134eb-130c-469e-880b-a77358d39e42" providerId="ADAL" clId="{D142F9C3-310F-46FA-B919-8011437E5CD0}" dt="2026-06-04T12:24:42.590" v="21"/>
        <pc:sldMkLst>
          <pc:docMk/>
          <pc:sldMk cId="0" sldId="414"/>
        </pc:sldMkLst>
      </pc:sldChg>
      <pc:sldChg chg="add">
        <pc:chgData name="Tabitha Van Dinther (Gymnastik)" userId="3be134eb-130c-469e-880b-a77358d39e42" providerId="ADAL" clId="{D142F9C3-310F-46FA-B919-8011437E5CD0}" dt="2026-06-04T12:25:29.404" v="23"/>
        <pc:sldMkLst>
          <pc:docMk/>
          <pc:sldMk cId="0" sldId="415"/>
        </pc:sldMkLst>
      </pc:sldChg>
      <pc:sldChg chg="add">
        <pc:chgData name="Tabitha Van Dinther (Gymnastik)" userId="3be134eb-130c-469e-880b-a77358d39e42" providerId="ADAL" clId="{D142F9C3-310F-46FA-B919-8011437E5CD0}" dt="2026-06-04T12:26:15.136" v="25"/>
        <pc:sldMkLst>
          <pc:docMk/>
          <pc:sldMk cId="0" sldId="416"/>
        </pc:sldMkLst>
      </pc:sldChg>
      <pc:sldChg chg="add">
        <pc:chgData name="Tabitha Van Dinther (Gymnastik)" userId="3be134eb-130c-469e-880b-a77358d39e42" providerId="ADAL" clId="{D142F9C3-310F-46FA-B919-8011437E5CD0}" dt="2026-06-04T12:26:58.721" v="28"/>
        <pc:sldMkLst>
          <pc:docMk/>
          <pc:sldMk cId="0" sldId="417"/>
        </pc:sldMkLst>
      </pc:sldChg>
      <pc:sldChg chg="add">
        <pc:chgData name="Tabitha Van Dinther (Gymnastik)" userId="3be134eb-130c-469e-880b-a77358d39e42" providerId="ADAL" clId="{D142F9C3-310F-46FA-B919-8011437E5CD0}" dt="2026-06-04T12:28:00.115" v="31"/>
        <pc:sldMkLst>
          <pc:docMk/>
          <pc:sldMk cId="0" sldId="41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9861C-9DA2-49BA-A035-0EBFC81D3B0E}" type="datetimeFigureOut">
              <a:rPr lang="sv-SE" smtClean="0"/>
              <a:t>2026-06-04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08610A-4DFF-4407-8DB6-A552BA3525BB}" type="slidenum">
              <a:rPr lang="sv-SE" smtClean="0"/>
              <a:t>‹#›</a:t>
            </a:fld>
            <a:endParaRPr lang="sv-SE"/>
          </a:p>
        </p:txBody>
      </p:sp>
    </p:spTree>
    <p:extLst>
      <p:ext uri="{BB962C8B-B14F-4D97-AF65-F5344CB8AC3E}">
        <p14:creationId xmlns:p14="http://schemas.microsoft.com/office/powerpoint/2010/main" val="1283918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azureMap</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funnel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donutChart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6/4/2026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6.xml"/><Relationship Id="rId1" Type="http://schemas.openxmlformats.org/officeDocument/2006/relationships/slideLayout" Target="../slideLayouts/slideLayout8.xml"/><Relationship Id="rId4" Type="http://schemas.openxmlformats.org/officeDocument/2006/relationships/image" Target="../media/image96.png"/></Relationships>
</file>

<file path=ppt/slides/_rels/slide10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7.xml"/><Relationship Id="rId1" Type="http://schemas.openxmlformats.org/officeDocument/2006/relationships/slideLayout" Target="../slideLayouts/slideLayout8.xml"/><Relationship Id="rId4" Type="http://schemas.openxmlformats.org/officeDocument/2006/relationships/image" Target="../media/image97.png"/></Relationships>
</file>

<file path=ppt/slides/_rels/slide10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8.xml"/><Relationship Id="rId1" Type="http://schemas.openxmlformats.org/officeDocument/2006/relationships/slideLayout" Target="../slideLayouts/slideLayout8.xml"/><Relationship Id="rId4" Type="http://schemas.openxmlformats.org/officeDocument/2006/relationships/image" Target="../media/image98.png"/></Relationships>
</file>

<file path=ppt/slides/_rels/slide10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9.xml"/><Relationship Id="rId1" Type="http://schemas.openxmlformats.org/officeDocument/2006/relationships/slideLayout" Target="../slideLayouts/slideLayout8.xml"/><Relationship Id="rId4" Type="http://schemas.openxmlformats.org/officeDocument/2006/relationships/image" Target="../media/image99.png"/></Relationships>
</file>

<file path=ppt/slides/_rels/slide10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0.xml"/><Relationship Id="rId1" Type="http://schemas.openxmlformats.org/officeDocument/2006/relationships/slideLayout" Target="../slideLayouts/slideLayout8.xml"/><Relationship Id="rId4" Type="http://schemas.openxmlformats.org/officeDocument/2006/relationships/image" Target="../media/image100.png"/></Relationships>
</file>

<file path=ppt/slides/_rels/slide10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1.xml"/><Relationship Id="rId1" Type="http://schemas.openxmlformats.org/officeDocument/2006/relationships/slideLayout" Target="../slideLayouts/slideLayout8.xml"/><Relationship Id="rId4" Type="http://schemas.openxmlformats.org/officeDocument/2006/relationships/image" Target="../media/image101.png"/></Relationships>
</file>

<file path=ppt/slides/_rels/slide10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2.xml"/><Relationship Id="rId1" Type="http://schemas.openxmlformats.org/officeDocument/2006/relationships/slideLayout" Target="../slideLayouts/slideLayout8.xml"/><Relationship Id="rId4" Type="http://schemas.openxmlformats.org/officeDocument/2006/relationships/image" Target="../media/image102.png"/></Relationships>
</file>

<file path=ppt/slides/_rels/slide10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3.xml"/><Relationship Id="rId1" Type="http://schemas.openxmlformats.org/officeDocument/2006/relationships/slideLayout" Target="../slideLayouts/slideLayout8.xml"/><Relationship Id="rId4" Type="http://schemas.openxmlformats.org/officeDocument/2006/relationships/image" Target="../media/image103.png"/></Relationships>
</file>

<file path=ppt/slides/_rels/slide10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4.xml"/><Relationship Id="rId1" Type="http://schemas.openxmlformats.org/officeDocument/2006/relationships/slideLayout" Target="../slideLayouts/slideLayout8.xml"/><Relationship Id="rId4" Type="http://schemas.openxmlformats.org/officeDocument/2006/relationships/image" Target="../media/image104.png"/></Relationships>
</file>

<file path=ppt/slides/_rels/slide10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5.xml"/><Relationship Id="rId1" Type="http://schemas.openxmlformats.org/officeDocument/2006/relationships/slideLayout" Target="../slideLayouts/slideLayout8.xml"/><Relationship Id="rId4" Type="http://schemas.openxmlformats.org/officeDocument/2006/relationships/image" Target="../media/image105.png"/></Relationships>
</file>

<file path=ppt/slides/_rels/slide1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1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6.xml"/><Relationship Id="rId1" Type="http://schemas.openxmlformats.org/officeDocument/2006/relationships/slideLayout" Target="../slideLayouts/slideLayout8.xml"/><Relationship Id="rId4" Type="http://schemas.openxmlformats.org/officeDocument/2006/relationships/image" Target="../media/image106.png"/></Relationships>
</file>

<file path=ppt/slides/_rels/slide11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7.xml"/><Relationship Id="rId1" Type="http://schemas.openxmlformats.org/officeDocument/2006/relationships/slideLayout" Target="../slideLayouts/slideLayout8.xml"/><Relationship Id="rId4" Type="http://schemas.openxmlformats.org/officeDocument/2006/relationships/image" Target="../media/image107.png"/></Relationships>
</file>

<file path=ppt/slides/_rels/slide11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8.xml"/><Relationship Id="rId1" Type="http://schemas.openxmlformats.org/officeDocument/2006/relationships/slideLayout" Target="../slideLayouts/slideLayout8.xml"/><Relationship Id="rId4" Type="http://schemas.openxmlformats.org/officeDocument/2006/relationships/image" Target="../media/image108.png"/></Relationships>
</file>

<file path=ppt/slides/_rels/slide11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09.xml"/><Relationship Id="rId1" Type="http://schemas.openxmlformats.org/officeDocument/2006/relationships/slideLayout" Target="../slideLayouts/slideLayout8.xml"/><Relationship Id="rId4" Type="http://schemas.openxmlformats.org/officeDocument/2006/relationships/image" Target="../media/image109.png"/></Relationships>
</file>

<file path=ppt/slides/_rels/slide11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0.xml"/><Relationship Id="rId1" Type="http://schemas.openxmlformats.org/officeDocument/2006/relationships/slideLayout" Target="../slideLayouts/slideLayout8.xml"/><Relationship Id="rId4" Type="http://schemas.openxmlformats.org/officeDocument/2006/relationships/image" Target="../media/image110.png"/></Relationships>
</file>

<file path=ppt/slides/_rels/slide11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1.xml"/><Relationship Id="rId1" Type="http://schemas.openxmlformats.org/officeDocument/2006/relationships/slideLayout" Target="../slideLayouts/slideLayout8.xml"/><Relationship Id="rId4" Type="http://schemas.openxmlformats.org/officeDocument/2006/relationships/image" Target="../media/image111.png"/></Relationships>
</file>

<file path=ppt/slides/_rels/slide11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2.xml"/><Relationship Id="rId1" Type="http://schemas.openxmlformats.org/officeDocument/2006/relationships/slideLayout" Target="../slideLayouts/slideLayout8.xml"/><Relationship Id="rId4" Type="http://schemas.openxmlformats.org/officeDocument/2006/relationships/image" Target="../media/image112.png"/></Relationships>
</file>

<file path=ppt/slides/_rels/slide11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3.xml"/><Relationship Id="rId1" Type="http://schemas.openxmlformats.org/officeDocument/2006/relationships/slideLayout" Target="../slideLayouts/slideLayout8.xml"/><Relationship Id="rId4" Type="http://schemas.openxmlformats.org/officeDocument/2006/relationships/image" Target="../media/image113.png"/></Relationships>
</file>

<file path=ppt/slides/_rels/slide11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4.xml"/><Relationship Id="rId1" Type="http://schemas.openxmlformats.org/officeDocument/2006/relationships/slideLayout" Target="../slideLayouts/slideLayout8.xml"/><Relationship Id="rId4" Type="http://schemas.openxmlformats.org/officeDocument/2006/relationships/image" Target="../media/image114.png"/></Relationships>
</file>

<file path=ppt/slides/_rels/slide11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5.xml"/><Relationship Id="rId1" Type="http://schemas.openxmlformats.org/officeDocument/2006/relationships/slideLayout" Target="../slideLayouts/slideLayout8.xml"/><Relationship Id="rId4" Type="http://schemas.openxmlformats.org/officeDocument/2006/relationships/image" Target="../media/image115.png"/></Relationships>
</file>

<file path=ppt/slides/_rels/slide1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2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6.xml"/><Relationship Id="rId1" Type="http://schemas.openxmlformats.org/officeDocument/2006/relationships/slideLayout" Target="../slideLayouts/slideLayout8.xml"/><Relationship Id="rId4" Type="http://schemas.openxmlformats.org/officeDocument/2006/relationships/image" Target="../media/image116.png"/></Relationships>
</file>

<file path=ppt/slides/_rels/slide12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7.xml"/><Relationship Id="rId1" Type="http://schemas.openxmlformats.org/officeDocument/2006/relationships/slideLayout" Target="../slideLayouts/slideLayout8.xml"/><Relationship Id="rId4" Type="http://schemas.openxmlformats.org/officeDocument/2006/relationships/image" Target="../media/image117.png"/></Relationships>
</file>

<file path=ppt/slides/_rels/slide12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8.xml"/><Relationship Id="rId1" Type="http://schemas.openxmlformats.org/officeDocument/2006/relationships/slideLayout" Target="../slideLayouts/slideLayout8.xml"/><Relationship Id="rId4" Type="http://schemas.openxmlformats.org/officeDocument/2006/relationships/image" Target="../media/image118.png"/></Relationships>
</file>

<file path=ppt/slides/_rels/slide12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19.xml"/><Relationship Id="rId1" Type="http://schemas.openxmlformats.org/officeDocument/2006/relationships/slideLayout" Target="../slideLayouts/slideLayout8.xml"/><Relationship Id="rId4" Type="http://schemas.openxmlformats.org/officeDocument/2006/relationships/image" Target="../media/image119.png"/></Relationships>
</file>

<file path=ppt/slides/_rels/slide12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0.xml"/><Relationship Id="rId1" Type="http://schemas.openxmlformats.org/officeDocument/2006/relationships/slideLayout" Target="../slideLayouts/slideLayout8.xml"/><Relationship Id="rId4" Type="http://schemas.openxmlformats.org/officeDocument/2006/relationships/image" Target="../media/image120.png"/></Relationships>
</file>

<file path=ppt/slides/_rels/slide12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1.xml"/><Relationship Id="rId1" Type="http://schemas.openxmlformats.org/officeDocument/2006/relationships/slideLayout" Target="../slideLayouts/slideLayout8.xml"/><Relationship Id="rId4" Type="http://schemas.openxmlformats.org/officeDocument/2006/relationships/image" Target="../media/image121.png"/></Relationships>
</file>

<file path=ppt/slides/_rels/slide12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2.xml"/><Relationship Id="rId1" Type="http://schemas.openxmlformats.org/officeDocument/2006/relationships/slideLayout" Target="../slideLayouts/slideLayout8.xml"/><Relationship Id="rId4" Type="http://schemas.openxmlformats.org/officeDocument/2006/relationships/image" Target="../media/image122.png"/></Relationships>
</file>

<file path=ppt/slides/_rels/slide12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3.xml"/><Relationship Id="rId1" Type="http://schemas.openxmlformats.org/officeDocument/2006/relationships/slideLayout" Target="../slideLayouts/slideLayout8.xml"/><Relationship Id="rId4" Type="http://schemas.openxmlformats.org/officeDocument/2006/relationships/image" Target="../media/image123.png"/></Relationships>
</file>

<file path=ppt/slides/_rels/slide12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4.xml"/><Relationship Id="rId1" Type="http://schemas.openxmlformats.org/officeDocument/2006/relationships/slideLayout" Target="../slideLayouts/slideLayout8.xml"/><Relationship Id="rId4" Type="http://schemas.openxmlformats.org/officeDocument/2006/relationships/image" Target="../media/image124.png"/></Relationships>
</file>

<file path=ppt/slides/_rels/slide12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5.xml"/><Relationship Id="rId1" Type="http://schemas.openxmlformats.org/officeDocument/2006/relationships/slideLayout" Target="../slideLayouts/slideLayout8.xml"/><Relationship Id="rId4" Type="http://schemas.openxmlformats.org/officeDocument/2006/relationships/image" Target="../media/image125.png"/></Relationships>
</file>

<file path=ppt/slides/_rels/slide1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3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6.xml"/><Relationship Id="rId1" Type="http://schemas.openxmlformats.org/officeDocument/2006/relationships/slideLayout" Target="../slideLayouts/slideLayout8.xml"/><Relationship Id="rId4" Type="http://schemas.openxmlformats.org/officeDocument/2006/relationships/image" Target="../media/image126.png"/></Relationships>
</file>

<file path=ppt/slides/_rels/slide13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7.xml"/><Relationship Id="rId1" Type="http://schemas.openxmlformats.org/officeDocument/2006/relationships/slideLayout" Target="../slideLayouts/slideLayout8.xml"/><Relationship Id="rId4" Type="http://schemas.openxmlformats.org/officeDocument/2006/relationships/image" Target="../media/image127.png"/></Relationships>
</file>

<file path=ppt/slides/_rels/slide13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8.xml"/><Relationship Id="rId1" Type="http://schemas.openxmlformats.org/officeDocument/2006/relationships/slideLayout" Target="../slideLayouts/slideLayout8.xml"/><Relationship Id="rId4" Type="http://schemas.openxmlformats.org/officeDocument/2006/relationships/image" Target="../media/image128.png"/></Relationships>
</file>

<file path=ppt/slides/_rels/slide13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29.xml"/><Relationship Id="rId1" Type="http://schemas.openxmlformats.org/officeDocument/2006/relationships/slideLayout" Target="../slideLayouts/slideLayout8.xml"/><Relationship Id="rId4" Type="http://schemas.openxmlformats.org/officeDocument/2006/relationships/image" Target="../media/image129.png"/></Relationships>
</file>

<file path=ppt/slides/_rels/slide13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0.xml"/><Relationship Id="rId1" Type="http://schemas.openxmlformats.org/officeDocument/2006/relationships/slideLayout" Target="../slideLayouts/slideLayout8.xml"/><Relationship Id="rId4" Type="http://schemas.openxmlformats.org/officeDocument/2006/relationships/image" Target="../media/image130.png"/></Relationships>
</file>

<file path=ppt/slides/_rels/slide13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1.xml"/><Relationship Id="rId1" Type="http://schemas.openxmlformats.org/officeDocument/2006/relationships/slideLayout" Target="../slideLayouts/slideLayout8.xml"/><Relationship Id="rId4" Type="http://schemas.openxmlformats.org/officeDocument/2006/relationships/image" Target="../media/image131.png"/></Relationships>
</file>

<file path=ppt/slides/_rels/slide13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2.xml"/><Relationship Id="rId1" Type="http://schemas.openxmlformats.org/officeDocument/2006/relationships/slideLayout" Target="../slideLayouts/slideLayout8.xml"/><Relationship Id="rId4" Type="http://schemas.openxmlformats.org/officeDocument/2006/relationships/image" Target="../media/image132.png"/></Relationships>
</file>

<file path=ppt/slides/_rels/slide13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3.xml"/><Relationship Id="rId1" Type="http://schemas.openxmlformats.org/officeDocument/2006/relationships/slideLayout" Target="../slideLayouts/slideLayout8.xml"/><Relationship Id="rId4" Type="http://schemas.openxmlformats.org/officeDocument/2006/relationships/image" Target="../media/image133.png"/></Relationships>
</file>

<file path=ppt/slides/_rels/slide13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4.xml"/><Relationship Id="rId1" Type="http://schemas.openxmlformats.org/officeDocument/2006/relationships/slideLayout" Target="../slideLayouts/slideLayout8.xml"/><Relationship Id="rId4" Type="http://schemas.openxmlformats.org/officeDocument/2006/relationships/image" Target="../media/image134.png"/></Relationships>
</file>

<file path=ppt/slides/_rels/slide13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5.xml"/><Relationship Id="rId1" Type="http://schemas.openxmlformats.org/officeDocument/2006/relationships/slideLayout" Target="../slideLayouts/slideLayout8.xml"/><Relationship Id="rId4" Type="http://schemas.openxmlformats.org/officeDocument/2006/relationships/image" Target="../media/image135.png"/></Relationships>
</file>

<file path=ppt/slides/_rels/slide1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4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6.xml"/><Relationship Id="rId1" Type="http://schemas.openxmlformats.org/officeDocument/2006/relationships/slideLayout" Target="../slideLayouts/slideLayout8.xml"/><Relationship Id="rId4" Type="http://schemas.openxmlformats.org/officeDocument/2006/relationships/image" Target="../media/image136.png"/></Relationships>
</file>

<file path=ppt/slides/_rels/slide14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7.xml"/><Relationship Id="rId1" Type="http://schemas.openxmlformats.org/officeDocument/2006/relationships/slideLayout" Target="../slideLayouts/slideLayout8.xml"/><Relationship Id="rId4" Type="http://schemas.openxmlformats.org/officeDocument/2006/relationships/image" Target="../media/image137.png"/></Relationships>
</file>

<file path=ppt/slides/_rels/slide14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8.xml"/><Relationship Id="rId1" Type="http://schemas.openxmlformats.org/officeDocument/2006/relationships/slideLayout" Target="../slideLayouts/slideLayout8.xml"/><Relationship Id="rId4" Type="http://schemas.openxmlformats.org/officeDocument/2006/relationships/image" Target="../media/image138.png"/></Relationships>
</file>

<file path=ppt/slides/_rels/slide14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39.xml"/><Relationship Id="rId1" Type="http://schemas.openxmlformats.org/officeDocument/2006/relationships/slideLayout" Target="../slideLayouts/slideLayout8.xml"/><Relationship Id="rId4" Type="http://schemas.openxmlformats.org/officeDocument/2006/relationships/image" Target="../media/image139.png"/></Relationships>
</file>

<file path=ppt/slides/_rels/slide14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40.xml"/><Relationship Id="rId1" Type="http://schemas.openxmlformats.org/officeDocument/2006/relationships/slideLayout" Target="../slideLayouts/slideLayout8.xml"/><Relationship Id="rId4" Type="http://schemas.openxmlformats.org/officeDocument/2006/relationships/image" Target="../media/image140.png"/></Relationships>
</file>

<file path=ppt/slides/_rels/slide14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41.xml"/><Relationship Id="rId1" Type="http://schemas.openxmlformats.org/officeDocument/2006/relationships/slideLayout" Target="../slideLayouts/slideLayout8.xml"/><Relationship Id="rId4" Type="http://schemas.openxmlformats.org/officeDocument/2006/relationships/image" Target="../media/image141.png"/></Relationships>
</file>

<file path=ppt/slides/_rels/slide14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42.xml"/><Relationship Id="rId1" Type="http://schemas.openxmlformats.org/officeDocument/2006/relationships/slideLayout" Target="../slideLayouts/slideLayout8.xml"/><Relationship Id="rId4" Type="http://schemas.openxmlformats.org/officeDocument/2006/relationships/image" Target="../media/image142.png"/></Relationships>
</file>

<file path=ppt/slides/_rels/slide14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43.xml"/><Relationship Id="rId1" Type="http://schemas.openxmlformats.org/officeDocument/2006/relationships/slideLayout" Target="../slideLayouts/slideLayout8.xml"/><Relationship Id="rId4" Type="http://schemas.openxmlformats.org/officeDocument/2006/relationships/image" Target="../media/image143.png"/></Relationships>
</file>

<file path=ppt/slides/_rels/slide14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44.xml"/><Relationship Id="rId1" Type="http://schemas.openxmlformats.org/officeDocument/2006/relationships/slideLayout" Target="../slideLayouts/slideLayout8.xml"/><Relationship Id="rId4" Type="http://schemas.openxmlformats.org/officeDocument/2006/relationships/image" Target="../media/image144.png"/></Relationships>
</file>

<file path=ppt/slides/_rels/slide14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45.xml"/><Relationship Id="rId1" Type="http://schemas.openxmlformats.org/officeDocument/2006/relationships/slideLayout" Target="../slideLayouts/slideLayout8.xml"/><Relationship Id="rId4" Type="http://schemas.openxmlformats.org/officeDocument/2006/relationships/image" Target="../media/image145.png"/></Relationships>
</file>

<file path=ppt/slides/_rels/slide1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5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46.xml"/><Relationship Id="rId1" Type="http://schemas.openxmlformats.org/officeDocument/2006/relationships/slideLayout" Target="../slideLayouts/slideLayout8.xml"/><Relationship Id="rId4" Type="http://schemas.openxmlformats.org/officeDocument/2006/relationships/image" Target="../media/image146.png"/></Relationships>
</file>

<file path=ppt/slides/_rels/slide1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7.xml"/><Relationship Id="rId1" Type="http://schemas.openxmlformats.org/officeDocument/2006/relationships/slideLayout" Target="../slideLayouts/slideLayout8.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49.xml"/><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5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2.xml"/><Relationship Id="rId1" Type="http://schemas.openxmlformats.org/officeDocument/2006/relationships/slideLayout" Target="../slideLayouts/slideLayout8.xml"/><Relationship Id="rId4" Type="http://schemas.openxmlformats.org/officeDocument/2006/relationships/image" Target="../media/image52.png"/></Relationships>
</file>

<file path=ppt/slides/_rels/slide5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53.png"/></Relationships>
</file>

<file path=ppt/slides/_rels/slide5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image" Target="../media/image54.png"/></Relationships>
</file>

<file path=ppt/slides/_rels/slide5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55.png"/></Relationships>
</file>

<file path=ppt/slides/_rels/slide5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media/image5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7.xml"/><Relationship Id="rId1" Type="http://schemas.openxmlformats.org/officeDocument/2006/relationships/slideLayout" Target="../slideLayouts/slideLayout8.xml"/><Relationship Id="rId4" Type="http://schemas.openxmlformats.org/officeDocument/2006/relationships/image" Target="../media/image57.png"/></Relationships>
</file>

<file path=ppt/slides/_rels/slide6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58.png"/></Relationships>
</file>

<file path=ppt/slides/_rels/slide6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59.png"/></Relationships>
</file>

<file path=ppt/slides/_rels/slide6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0.xml"/><Relationship Id="rId1" Type="http://schemas.openxmlformats.org/officeDocument/2006/relationships/slideLayout" Target="../slideLayouts/slideLayout8.xml"/><Relationship Id="rId4" Type="http://schemas.openxmlformats.org/officeDocument/2006/relationships/image" Target="../media/image60.png"/></Relationships>
</file>

<file path=ppt/slides/_rels/slide6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image" Target="../media/image61.png"/></Relationships>
</file>

<file path=ppt/slides/_rels/slide6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2.xml"/><Relationship Id="rId1" Type="http://schemas.openxmlformats.org/officeDocument/2006/relationships/slideLayout" Target="../slideLayouts/slideLayout8.xml"/><Relationship Id="rId4" Type="http://schemas.openxmlformats.org/officeDocument/2006/relationships/image" Target="../media/image62.png"/></Relationships>
</file>

<file path=ppt/slides/_rels/slide6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3.xml"/><Relationship Id="rId1" Type="http://schemas.openxmlformats.org/officeDocument/2006/relationships/slideLayout" Target="../slideLayouts/slideLayout8.xml"/><Relationship Id="rId4" Type="http://schemas.openxmlformats.org/officeDocument/2006/relationships/image" Target="../media/image63.png"/></Relationships>
</file>

<file path=ppt/slides/_rels/slide6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4.xml"/><Relationship Id="rId1" Type="http://schemas.openxmlformats.org/officeDocument/2006/relationships/slideLayout" Target="../slideLayouts/slideLayout8.xml"/><Relationship Id="rId4" Type="http://schemas.openxmlformats.org/officeDocument/2006/relationships/image" Target="../media/image64.png"/></Relationships>
</file>

<file path=ppt/slides/_rels/slide6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5.xml"/><Relationship Id="rId1" Type="http://schemas.openxmlformats.org/officeDocument/2006/relationships/slideLayout" Target="../slideLayouts/slideLayout8.xml"/><Relationship Id="rId4" Type="http://schemas.openxmlformats.org/officeDocument/2006/relationships/image" Target="../media/image65.png"/></Relationships>
</file>

<file path=ppt/slides/_rels/slide6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7.xml"/><Relationship Id="rId1" Type="http://schemas.openxmlformats.org/officeDocument/2006/relationships/slideLayout" Target="../slideLayouts/slideLayout8.xml"/><Relationship Id="rId4" Type="http://schemas.openxmlformats.org/officeDocument/2006/relationships/image" Target="../media/image67.png"/></Relationships>
</file>

<file path=ppt/slides/_rels/slide7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8.xml"/><Relationship Id="rId1" Type="http://schemas.openxmlformats.org/officeDocument/2006/relationships/slideLayout" Target="../slideLayouts/slideLayout8.xml"/><Relationship Id="rId4" Type="http://schemas.openxmlformats.org/officeDocument/2006/relationships/image" Target="../media/image68.png"/></Relationships>
</file>

<file path=ppt/slides/_rels/slide7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69.xml"/><Relationship Id="rId1" Type="http://schemas.openxmlformats.org/officeDocument/2006/relationships/slideLayout" Target="../slideLayouts/slideLayout8.xml"/><Relationship Id="rId4" Type="http://schemas.openxmlformats.org/officeDocument/2006/relationships/image" Target="../media/image69.png"/></Relationships>
</file>

<file path=ppt/slides/_rels/slide7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0.xml"/><Relationship Id="rId1" Type="http://schemas.openxmlformats.org/officeDocument/2006/relationships/slideLayout" Target="../slideLayouts/slideLayout8.xml"/><Relationship Id="rId4" Type="http://schemas.openxmlformats.org/officeDocument/2006/relationships/image" Target="../media/image70.png"/></Relationships>
</file>

<file path=ppt/slides/_rels/slide7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1.xml"/><Relationship Id="rId1" Type="http://schemas.openxmlformats.org/officeDocument/2006/relationships/slideLayout" Target="../slideLayouts/slideLayout8.xml"/><Relationship Id="rId4" Type="http://schemas.openxmlformats.org/officeDocument/2006/relationships/image" Target="../media/image71.png"/></Relationships>
</file>

<file path=ppt/slides/_rels/slide7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2.xml"/><Relationship Id="rId1" Type="http://schemas.openxmlformats.org/officeDocument/2006/relationships/slideLayout" Target="../slideLayouts/slideLayout8.xml"/><Relationship Id="rId4" Type="http://schemas.openxmlformats.org/officeDocument/2006/relationships/image" Target="../media/image72.png"/></Relationships>
</file>

<file path=ppt/slides/_rels/slide7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3.xml"/><Relationship Id="rId1" Type="http://schemas.openxmlformats.org/officeDocument/2006/relationships/slideLayout" Target="../slideLayouts/slideLayout8.xml"/><Relationship Id="rId4" Type="http://schemas.openxmlformats.org/officeDocument/2006/relationships/image" Target="../media/image73.png"/></Relationships>
</file>

<file path=ppt/slides/_rels/slide7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4.xml"/><Relationship Id="rId1" Type="http://schemas.openxmlformats.org/officeDocument/2006/relationships/slideLayout" Target="../slideLayouts/slideLayout8.xml"/><Relationship Id="rId4" Type="http://schemas.openxmlformats.org/officeDocument/2006/relationships/image" Target="../media/image7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5.xml"/><Relationship Id="rId1" Type="http://schemas.openxmlformats.org/officeDocument/2006/relationships/slideLayout" Target="../slideLayouts/slideLayout8.xml"/><Relationship Id="rId4" Type="http://schemas.openxmlformats.org/officeDocument/2006/relationships/image" Target="../media/image75.png"/></Relationships>
</file>

<file path=ppt/slides/_rels/slide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6.xml"/><Relationship Id="rId1" Type="http://schemas.openxmlformats.org/officeDocument/2006/relationships/slideLayout" Target="../slideLayouts/slideLayout8.xml"/><Relationship Id="rId4" Type="http://schemas.openxmlformats.org/officeDocument/2006/relationships/image" Target="../media/image76.png"/></Relationships>
</file>

<file path=ppt/slides/_rels/slide8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7.xml"/><Relationship Id="rId1" Type="http://schemas.openxmlformats.org/officeDocument/2006/relationships/slideLayout" Target="../slideLayouts/slideLayout8.xml"/><Relationship Id="rId4" Type="http://schemas.openxmlformats.org/officeDocument/2006/relationships/image" Target="../media/image77.png"/></Relationships>
</file>

<file path=ppt/slides/_rels/slide8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8.xml"/><Relationship Id="rId1" Type="http://schemas.openxmlformats.org/officeDocument/2006/relationships/slideLayout" Target="../slideLayouts/slideLayout8.xml"/><Relationship Id="rId4" Type="http://schemas.openxmlformats.org/officeDocument/2006/relationships/image" Target="../media/image78.png"/></Relationships>
</file>

<file path=ppt/slides/_rels/slide8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79.xml"/><Relationship Id="rId1" Type="http://schemas.openxmlformats.org/officeDocument/2006/relationships/slideLayout" Target="../slideLayouts/slideLayout8.xml"/><Relationship Id="rId4" Type="http://schemas.openxmlformats.org/officeDocument/2006/relationships/image" Target="../media/image79.png"/></Relationships>
</file>

<file path=ppt/slides/_rels/slide8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0.xml"/><Relationship Id="rId1" Type="http://schemas.openxmlformats.org/officeDocument/2006/relationships/slideLayout" Target="../slideLayouts/slideLayout8.xml"/><Relationship Id="rId4" Type="http://schemas.openxmlformats.org/officeDocument/2006/relationships/image" Target="../media/image80.png"/></Relationships>
</file>

<file path=ppt/slides/_rels/slide8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1.xml"/><Relationship Id="rId1" Type="http://schemas.openxmlformats.org/officeDocument/2006/relationships/slideLayout" Target="../slideLayouts/slideLayout8.xml"/><Relationship Id="rId4" Type="http://schemas.openxmlformats.org/officeDocument/2006/relationships/image" Target="../media/image81.png"/></Relationships>
</file>

<file path=ppt/slides/_rels/slide8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2.xml"/><Relationship Id="rId1" Type="http://schemas.openxmlformats.org/officeDocument/2006/relationships/slideLayout" Target="../slideLayouts/slideLayout8.xml"/><Relationship Id="rId4" Type="http://schemas.openxmlformats.org/officeDocument/2006/relationships/image" Target="../media/image82.png"/></Relationships>
</file>

<file path=ppt/slides/_rels/slide8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3.xml"/><Relationship Id="rId1" Type="http://schemas.openxmlformats.org/officeDocument/2006/relationships/slideLayout" Target="../slideLayouts/slideLayout8.xml"/><Relationship Id="rId4" Type="http://schemas.openxmlformats.org/officeDocument/2006/relationships/image" Target="../media/image83.png"/></Relationships>
</file>

<file path=ppt/slides/_rels/slide8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4.xml"/><Relationship Id="rId1" Type="http://schemas.openxmlformats.org/officeDocument/2006/relationships/slideLayout" Target="../slideLayouts/slideLayout8.xml"/><Relationship Id="rId4" Type="http://schemas.openxmlformats.org/officeDocument/2006/relationships/image" Target="../media/image84.png"/></Relationships>
</file>

<file path=ppt/slides/_rels/slide8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5.xml"/><Relationship Id="rId1" Type="http://schemas.openxmlformats.org/officeDocument/2006/relationships/slideLayout" Target="../slideLayouts/slideLayout8.xml"/><Relationship Id="rId4" Type="http://schemas.openxmlformats.org/officeDocument/2006/relationships/image" Target="../media/image85.png"/></Relationships>
</file>

<file path=ppt/slides/_rels/slide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6.xml"/><Relationship Id="rId1" Type="http://schemas.openxmlformats.org/officeDocument/2006/relationships/slideLayout" Target="../slideLayouts/slideLayout8.xml"/><Relationship Id="rId4" Type="http://schemas.openxmlformats.org/officeDocument/2006/relationships/image" Target="../media/image86.png"/></Relationships>
</file>

<file path=ppt/slides/_rels/slide91.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7.xml"/><Relationship Id="rId1" Type="http://schemas.openxmlformats.org/officeDocument/2006/relationships/slideLayout" Target="../slideLayouts/slideLayout8.xml"/><Relationship Id="rId4" Type="http://schemas.openxmlformats.org/officeDocument/2006/relationships/image" Target="../media/image87.png"/></Relationships>
</file>

<file path=ppt/slides/_rels/slide92.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8.xml"/><Relationship Id="rId1" Type="http://schemas.openxmlformats.org/officeDocument/2006/relationships/slideLayout" Target="../slideLayouts/slideLayout8.xml"/><Relationship Id="rId4" Type="http://schemas.openxmlformats.org/officeDocument/2006/relationships/image" Target="../media/image88.png"/></Relationships>
</file>

<file path=ppt/slides/_rels/slide93.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89.xml"/><Relationship Id="rId1" Type="http://schemas.openxmlformats.org/officeDocument/2006/relationships/slideLayout" Target="../slideLayouts/slideLayout8.xml"/><Relationship Id="rId4" Type="http://schemas.openxmlformats.org/officeDocument/2006/relationships/image" Target="../media/image89.png"/></Relationships>
</file>

<file path=ppt/slides/_rels/slide94.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0.xml"/><Relationship Id="rId1" Type="http://schemas.openxmlformats.org/officeDocument/2006/relationships/slideLayout" Target="../slideLayouts/slideLayout8.xml"/><Relationship Id="rId4" Type="http://schemas.openxmlformats.org/officeDocument/2006/relationships/image" Target="../media/image90.png"/></Relationships>
</file>

<file path=ppt/slides/_rels/slide95.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1.xml"/><Relationship Id="rId1" Type="http://schemas.openxmlformats.org/officeDocument/2006/relationships/slideLayout" Target="../slideLayouts/slideLayout8.xml"/><Relationship Id="rId4" Type="http://schemas.openxmlformats.org/officeDocument/2006/relationships/image" Target="../media/image91.png"/></Relationships>
</file>

<file path=ppt/slides/_rels/slide96.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2.xml"/><Relationship Id="rId1" Type="http://schemas.openxmlformats.org/officeDocument/2006/relationships/slideLayout" Target="../slideLayouts/slideLayout8.xml"/><Relationship Id="rId4" Type="http://schemas.openxmlformats.org/officeDocument/2006/relationships/image" Target="../media/image92.png"/></Relationships>
</file>

<file path=ppt/slides/_rels/slide97.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3.xml"/><Relationship Id="rId1" Type="http://schemas.openxmlformats.org/officeDocument/2006/relationships/slideLayout" Target="../slideLayouts/slideLayout8.xml"/><Relationship Id="rId4" Type="http://schemas.openxmlformats.org/officeDocument/2006/relationships/image" Target="../media/image93.png"/></Relationships>
</file>

<file path=ppt/slides/_rels/slide98.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4.xml"/><Relationship Id="rId1" Type="http://schemas.openxmlformats.org/officeDocument/2006/relationships/slideLayout" Target="../slideLayouts/slideLayout8.xml"/><Relationship Id="rId4" Type="http://schemas.openxmlformats.org/officeDocument/2006/relationships/image" Target="../media/image94.png"/></Relationships>
</file>

<file path=ppt/slides/_rels/slide99.xml.rels><?xml version="1.0" encoding="UTF-8" standalone="yes"?>
<Relationships xmlns="http://schemas.openxmlformats.org/package/2006/relationships"><Relationship Id="rId3" Type="http://schemas.openxmlformats.org/officeDocument/2006/relationships/hyperlink" Target="https://app.powerbi.com/groups/me/reports/89165be1-37c4-452b-9dee-6fc361e5155e/?pbi_source=PowerPoint" TargetMode="External"/><Relationship Id="rId2" Type="http://schemas.openxmlformats.org/officeDocument/2006/relationships/notesSlide" Target="../notesSlides/notesSlide95.xml"/><Relationship Id="rId1" Type="http://schemas.openxmlformats.org/officeDocument/2006/relationships/slideLayout" Target="../slideLayouts/slideLayout8.xml"/><Relationship Id="rId4" Type="http://schemas.openxmlformats.org/officeDocument/2006/relationships/image" Target="../media/image9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Startsida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tableE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slicer ,card ,imag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 2</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card ,slicer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tableE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slicer ,card ,imag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 2</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card ,slicer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tableE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slicer ,card ,imag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tableE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slicer ,card ,imag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Information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A49AC8-09DE-8C5E-43A2-59C0888EA746}"/>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1F3D3472-DB07-5600-B3D0-D80A62B15A14}"/>
              </a:ext>
            </a:extLst>
          </p:cNvPr>
          <p:cNvSpPr>
            <a:spLocks noGrp="1"/>
          </p:cNvSpPr>
          <p:nvPr>
            <p:ph idx="1"/>
          </p:nvPr>
        </p:nvSpPr>
        <p:spPr/>
        <p:txBody>
          <a:bodyPr/>
          <a:lstStyle/>
          <a:p>
            <a:endParaRPr lang="sv-SE"/>
          </a:p>
        </p:txBody>
      </p:sp>
      <p:sp>
        <p:nvSpPr>
          <p:cNvPr id="4" name="Platshållare för text 3">
            <a:extLst>
              <a:ext uri="{FF2B5EF4-FFF2-40B4-BE49-F238E27FC236}">
                <a16:creationId xmlns:a16="http://schemas.microsoft.com/office/drawing/2014/main" id="{7118BEF6-C05C-8C74-18A7-0710CDBAB50B}"/>
              </a:ext>
            </a:extLst>
          </p:cNvPr>
          <p:cNvSpPr>
            <a:spLocks noGrp="1"/>
          </p:cNvSpPr>
          <p:nvPr>
            <p:ph type="body" sz="half" idx="2"/>
          </p:nvPr>
        </p:nvSpPr>
        <p:spPr/>
        <p:txBody>
          <a:bodyPr/>
          <a:lstStyle/>
          <a:p>
            <a:endParaRPr lang="sv-SE"/>
          </a:p>
        </p:txBody>
      </p:sp>
    </p:spTree>
    <p:extLst>
      <p:ext uri="{BB962C8B-B14F-4D97-AF65-F5344CB8AC3E}">
        <p14:creationId xmlns:p14="http://schemas.microsoft.com/office/powerpoint/2010/main" val="2024707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card ,slicer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tableE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slicer ,card ,imag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card ,slicer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0B72B5-2744-52B8-1AD3-4D5CDC56A426}"/>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9631BF45-0792-F298-6E1A-4DE759ED388B}"/>
              </a:ext>
            </a:extLst>
          </p:cNvPr>
          <p:cNvSpPr>
            <a:spLocks noGrp="1"/>
          </p:cNvSpPr>
          <p:nvPr>
            <p:ph idx="1"/>
          </p:nvPr>
        </p:nvSpPr>
        <p:spPr/>
        <p:txBody>
          <a:bodyPr/>
          <a:lstStyle/>
          <a:p>
            <a:endParaRPr lang="sv-SE"/>
          </a:p>
        </p:txBody>
      </p:sp>
      <p:sp>
        <p:nvSpPr>
          <p:cNvPr id="4" name="Platshållare för text 3">
            <a:extLst>
              <a:ext uri="{FF2B5EF4-FFF2-40B4-BE49-F238E27FC236}">
                <a16:creationId xmlns:a16="http://schemas.microsoft.com/office/drawing/2014/main" id="{7AA4352F-C6E8-5AD0-2084-BA8167EA080C}"/>
              </a:ext>
            </a:extLst>
          </p:cNvPr>
          <p:cNvSpPr>
            <a:spLocks noGrp="1"/>
          </p:cNvSpPr>
          <p:nvPr>
            <p:ph type="body" sz="half" idx="2"/>
          </p:nvPr>
        </p:nvSpPr>
        <p:spPr/>
        <p:txBody>
          <a:bodyPr/>
          <a:lstStyle/>
          <a:p>
            <a:endParaRPr lang="sv-SE"/>
          </a:p>
        </p:txBody>
      </p:sp>
    </p:spTree>
    <p:extLst>
      <p:ext uri="{BB962C8B-B14F-4D97-AF65-F5344CB8AC3E}">
        <p14:creationId xmlns:p14="http://schemas.microsoft.com/office/powerpoint/2010/main" val="2838351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card ,slicer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tableE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slicer ,card ,imag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FEFA77-0925-E05B-2507-43E7348871A1}"/>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AF5F1B25-41E9-61E9-B690-3CD0BB27FC5C}"/>
              </a:ext>
            </a:extLst>
          </p:cNvPr>
          <p:cNvSpPr>
            <a:spLocks noGrp="1"/>
          </p:cNvSpPr>
          <p:nvPr>
            <p:ph idx="1"/>
          </p:nvPr>
        </p:nvSpPr>
        <p:spPr/>
        <p:txBody>
          <a:bodyPr/>
          <a:lstStyle/>
          <a:p>
            <a:endParaRPr lang="sv-SE"/>
          </a:p>
        </p:txBody>
      </p:sp>
      <p:sp>
        <p:nvSpPr>
          <p:cNvPr id="4" name="Platshållare för text 3">
            <a:extLst>
              <a:ext uri="{FF2B5EF4-FFF2-40B4-BE49-F238E27FC236}">
                <a16:creationId xmlns:a16="http://schemas.microsoft.com/office/drawing/2014/main" id="{3BD69F90-BB52-88E5-CF87-4E77DF0BFEB9}"/>
              </a:ext>
            </a:extLst>
          </p:cNvPr>
          <p:cNvSpPr>
            <a:spLocks noGrp="1"/>
          </p:cNvSpPr>
          <p:nvPr>
            <p:ph type="body" sz="half" idx="2"/>
          </p:nvPr>
        </p:nvSpPr>
        <p:spPr/>
        <p:txBody>
          <a:bodyPr/>
          <a:lstStyle/>
          <a:p>
            <a:endParaRPr lang="sv-SE"/>
          </a:p>
        </p:txBody>
      </p:sp>
    </p:spTree>
    <p:extLst>
      <p:ext uri="{BB962C8B-B14F-4D97-AF65-F5344CB8AC3E}">
        <p14:creationId xmlns:p14="http://schemas.microsoft.com/office/powerpoint/2010/main" val="2673315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card ,slicer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tableE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slicer ,card ,imag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 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ACFF76-D74A-7EF3-CBE1-8180712FD34A}"/>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756A55A7-F578-A4E4-3A52-E2956E137462}"/>
              </a:ext>
            </a:extLst>
          </p:cNvPr>
          <p:cNvSpPr>
            <a:spLocks noGrp="1"/>
          </p:cNvSpPr>
          <p:nvPr>
            <p:ph idx="1"/>
          </p:nvPr>
        </p:nvSpPr>
        <p:spPr/>
        <p:txBody>
          <a:bodyPr/>
          <a:lstStyle/>
          <a:p>
            <a:endParaRPr lang="sv-SE"/>
          </a:p>
        </p:txBody>
      </p:sp>
      <p:sp>
        <p:nvSpPr>
          <p:cNvPr id="4" name="Platshållare för text 3">
            <a:extLst>
              <a:ext uri="{FF2B5EF4-FFF2-40B4-BE49-F238E27FC236}">
                <a16:creationId xmlns:a16="http://schemas.microsoft.com/office/drawing/2014/main" id="{B83EA7CD-D513-17AE-F390-5F17B7243DB5}"/>
              </a:ext>
            </a:extLst>
          </p:cNvPr>
          <p:cNvSpPr>
            <a:spLocks noGrp="1"/>
          </p:cNvSpPr>
          <p:nvPr>
            <p:ph type="body" sz="half" idx="2"/>
          </p:nvPr>
        </p:nvSpPr>
        <p:spPr/>
        <p:txBody>
          <a:bodyPr/>
          <a:lstStyle/>
          <a:p>
            <a:endParaRPr lang="sv-SE"/>
          </a:p>
        </p:txBody>
      </p:sp>
    </p:spTree>
    <p:extLst>
      <p:ext uri="{BB962C8B-B14F-4D97-AF65-F5344CB8AC3E}">
        <p14:creationId xmlns:p14="http://schemas.microsoft.com/office/powerpoint/2010/main" val="41108194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card ,slicer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kön</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textbox ,textbox ,textbox ,basicShape ,textbox ,basicShape ,textbox ,basicShape ,textbox ,clusteredColumnChart ,clusteredColumnChart ,clusteredColumnChart ,clusteredColumnChart ,clusteredColumn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 ålder och kön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textbox ,basicShape ,textbox ,basicShape ,textbox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 kön och ålder</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Ledarutveckling</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föreningar</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Antal ledare</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Föreningar per föreningskategori och år</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textbox ,clusteredColumnChart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föreningskategori och år</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azureMap ,tableE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 per kommun</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funnel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textbox ,clusteredColumnChart ,clusteredColumnChart ,clusteredColumnChart ,clusteredColumnChart ,clusteredColumnChart ,clusteredColumnChart ,clusteredColumnChart ,clusteredColumnChart ,clusteredColumnChart ,clusteredColumnChart ,slicer ,card ,image ,textbox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clusteredColumnChart ,clusteredColumnChart ,clusteredColumnChart ,clusteredColumnChart ,clusteredColumnChart ,clusteredColumnChart ,clusteredColumnChart ,clusteredColumnChart ,textbox ,clusteredColumnChart ,clusteredColumnChart ,textbox ,textbox ,slicer ,card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Verksamheter i föreningarna 2015-2025 2</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clusteredColumnChart ,pieChart ,card ,slicer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Medlemmar</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image ,textbox ,textbox ,basicShape ,textbox ,basicShape ,textbox ,clusteredColumnChart ,clusteredColumnChart ,clusteredColumnChart ,clusteredColumnChart ,clusteredColumnChart ,donutChart ,textbox ,basicShape ,basicShape ,basicShape ,basicShape ,basicShape ,basicShape ,basicShape ,card ,slicer ,basicShape ,basicShape ,basicShape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Ålder och kön</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textbox ,lineChart ,card ,slicer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Medlemsutveckling</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ca65033-7e4b-4191-8b6e-5e3276c3a36e" xsi:nil="true"/>
    <lcf76f155ced4ddcb4097134ff3c332f xmlns="3f777803-f6d0-4f18-99ed-5f248e0314f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7F6A588D10EB4349A5436ACB9654FB3C" ma:contentTypeVersion="21" ma:contentTypeDescription="Skapa ett nytt dokument." ma:contentTypeScope="" ma:versionID="1886fa984af9745ce130af369859204c">
  <xsd:schema xmlns:xsd="http://www.w3.org/2001/XMLSchema" xmlns:xs="http://www.w3.org/2001/XMLSchema" xmlns:p="http://schemas.microsoft.com/office/2006/metadata/properties" xmlns:ns2="3f777803-f6d0-4f18-99ed-5f248e0314f7" xmlns:ns3="2ca65033-7e4b-4191-8b6e-5e3276c3a36e" targetNamespace="http://schemas.microsoft.com/office/2006/metadata/properties" ma:root="true" ma:fieldsID="0d2162cf9e6f5adfcc22bf41bd64e872" ns2:_="" ns3:_="">
    <xsd:import namespace="3f777803-f6d0-4f18-99ed-5f248e0314f7"/>
    <xsd:import namespace="2ca65033-7e4b-4191-8b6e-5e3276c3a36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3:TaxCatchAll" minOccurs="0"/>
                <xsd:element ref="ns2:lcf76f155ced4ddcb4097134ff3c332f" minOccurs="0"/>
                <xsd:element ref="ns2:MediaServiceDateTaken" minOccurs="0"/>
                <xsd:element ref="ns2:MediaServiceLocation" minOccurs="0"/>
                <xsd:element ref="ns2:MediaLengthInSeconds"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777803-f6d0-4f18-99ed-5f248e0314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a65033-7e4b-4191-8b6e-5e3276c3a36e"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18" nillable="true" ma:displayName="Taxonomy Catch All Column" ma:hidden="true" ma:list="{91190e0c-8d08-463b-8255-e3eb99d09bfd}" ma:internalName="TaxCatchAll" ma:showField="CatchAllData" ma:web="2ca65033-7e4b-4191-8b6e-5e3276c3a3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7996B8-08EE-40D6-8706-3AE1F3B68AC5}">
  <ds:schemaRefs>
    <ds:schemaRef ds:uri="http://schemas.microsoft.com/sharepoint/v3/contenttype/forms"/>
  </ds:schemaRefs>
</ds:datastoreItem>
</file>

<file path=customXml/itemProps2.xml><?xml version="1.0" encoding="utf-8"?>
<ds:datastoreItem xmlns:ds="http://schemas.openxmlformats.org/officeDocument/2006/customXml" ds:itemID="{C05C0206-E1A9-4503-AC79-A6F84598DDA9}">
  <ds:schemaRefs>
    <ds:schemaRef ds:uri="http://schemas.microsoft.com/office/2006/metadata/properties"/>
    <ds:schemaRef ds:uri="http://schemas.microsoft.com/office/infopath/2007/PartnerControls"/>
    <ds:schemaRef ds:uri="2ca65033-7e4b-4191-8b6e-5e3276c3a36e"/>
    <ds:schemaRef ds:uri="3f777803-f6d0-4f18-99ed-5f248e0314f7"/>
  </ds:schemaRefs>
</ds:datastoreItem>
</file>

<file path=customXml/itemProps3.xml><?xml version="1.0" encoding="utf-8"?>
<ds:datastoreItem xmlns:ds="http://schemas.openxmlformats.org/officeDocument/2006/customXml" ds:itemID="{31710E53-3ABB-4FA3-B384-F6E16712D0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777803-f6d0-4f18-99ed-5f248e0314f7"/>
    <ds:schemaRef ds:uri="2ca65033-7e4b-4191-8b6e-5e3276c3a3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b5b2d6e-028e-454d-b878-0c055adbeb2a}" enabled="0" method="" siteId="{eb5b2d6e-028e-454d-b878-0c055adbeb2a}" removed="1"/>
</clbl:labelList>
</file>

<file path=docProps/app.xml><?xml version="1.0" encoding="utf-8"?>
<Properties xmlns="http://schemas.openxmlformats.org/officeDocument/2006/extended-properties" xmlns:vt="http://schemas.openxmlformats.org/officeDocument/2006/docPropsVTypes">
  <Template/>
  <TotalTime>26</TotalTime>
  <Words>8154</Words>
  <Application>Microsoft Office PowerPoint</Application>
  <PresentationFormat>Bredbild</PresentationFormat>
  <Paragraphs>4632</Paragraphs>
  <Slides>150</Slides>
  <Notes>146</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150</vt:i4>
      </vt:variant>
    </vt:vector>
  </HeadingPairs>
  <TitlesOfParts>
    <vt:vector size="155" baseType="lpstr">
      <vt:lpstr>Aptos</vt:lpstr>
      <vt:lpstr>Arial</vt:lpstr>
      <vt:lpstr>Calibri</vt:lpstr>
      <vt:lpstr>Calibri Light</vt:lpstr>
      <vt:lpstr>Custom Design</vt:lpstr>
      <vt:lpstr>Startsida</vt:lpstr>
      <vt:lpstr>Information</vt:lpstr>
      <vt:lpstr>Medlemmar</vt:lpstr>
      <vt:lpstr>Ålder och kön</vt:lpstr>
      <vt:lpstr>Medlemsutveckling</vt:lpstr>
      <vt:lpstr>Medlemsutveckling kön</vt:lpstr>
      <vt:lpstr>Medlemsutveckling ålder</vt:lpstr>
      <vt:lpstr>Medlemsutveckling ålder och kön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2015-2025</vt:lpstr>
      <vt:lpstr>Verksamheter i föreningarna 2015-2025 2</vt:lpstr>
      <vt:lpstr>PowerPoint-presentation</vt:lpstr>
      <vt:lpstr>Medlemmar</vt:lpstr>
      <vt:lpstr>Ålder och kön</vt:lpstr>
      <vt:lpstr>Medlemsutveckling</vt:lpstr>
      <vt:lpstr>Medlemsutveckling kön</vt:lpstr>
      <vt:lpstr>Medlemsutveckling ålder</vt:lpstr>
      <vt:lpstr>Medlemsutveckling ålder och kön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2015-2025</vt:lpstr>
      <vt:lpstr>Verksamheter i föreningarna 2015-2025 2</vt:lpstr>
      <vt:lpstr>PowerPoint-presentation</vt:lpstr>
      <vt:lpstr>Medlemmar</vt:lpstr>
      <vt:lpstr>Ålder och kön</vt:lpstr>
      <vt:lpstr>Medlemsutveckling</vt:lpstr>
      <vt:lpstr>Medlemsutveckling kön</vt:lpstr>
      <vt:lpstr>Medlemsutveckling ålder</vt:lpstr>
      <vt:lpstr>Medlemsutveckling ålder och kön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2015-2025</vt:lpstr>
      <vt:lpstr>Verksamheter i föreningarna 2015-2025 2</vt:lpstr>
      <vt:lpstr>PowerPoint-presentation</vt:lpstr>
      <vt:lpstr>Medlemmar</vt:lpstr>
      <vt:lpstr>Ålder och kön</vt:lpstr>
      <vt:lpstr>Medlemsutveckling</vt:lpstr>
      <vt:lpstr>Medlemsutveckling kön</vt:lpstr>
      <vt:lpstr>Medlemsutveckling ålder</vt:lpstr>
      <vt:lpstr>Medlemsutveckling ålder och kön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2015-2025</vt:lpstr>
      <vt:lpstr>Verksamheter i föreningarna 2015-2025 2</vt:lpstr>
      <vt:lpstr>PowerPoint-presentation</vt:lpstr>
      <vt:lpstr>Medlemmar</vt:lpstr>
      <vt:lpstr>Ålder och kön</vt:lpstr>
      <vt:lpstr>Medlemsutveckling</vt:lpstr>
      <vt:lpstr>Medlemsutveckling kön</vt:lpstr>
      <vt:lpstr>Medlemsutveckling ålder</vt:lpstr>
      <vt:lpstr>Medlemsutveckling ålder och kön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2015-2025</vt:lpstr>
      <vt:lpstr>Verksamheter i föreningarna 2015-2025 2</vt:lpstr>
      <vt:lpstr>Medlemmar</vt:lpstr>
      <vt:lpstr>Ålder och kön</vt:lpstr>
      <vt:lpstr>Medlemsutveckling</vt:lpstr>
      <vt:lpstr>Medlemsutveckling kön</vt:lpstr>
      <vt:lpstr>Medlemsutveckling ålder</vt:lpstr>
      <vt:lpstr>Medlemsutveckling ålder och kön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2015-2025</vt:lpstr>
      <vt:lpstr>Verksamheter i föreningarna 2015-2025 2</vt:lpstr>
      <vt:lpstr>Medlemmar</vt:lpstr>
      <vt:lpstr>Ålder och kön</vt:lpstr>
      <vt:lpstr>Medlemsutveckling</vt:lpstr>
      <vt:lpstr>Medlemsutveckling kön</vt:lpstr>
      <vt:lpstr>Medlemsutveckling ålder</vt:lpstr>
      <vt:lpstr>Medlemsutveckling ålder och kön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2015-2025</vt:lpstr>
      <vt:lpstr>Verksamheter i föreningarna 2015-2025 2</vt:lpstr>
      <vt:lpstr>Medlemmar</vt:lpstr>
      <vt:lpstr>Ålder och kön</vt:lpstr>
      <vt:lpstr>Medlemsutveckling</vt:lpstr>
      <vt:lpstr>Medlemsutveckling kön</vt:lpstr>
      <vt:lpstr>Medlemsutveckling ålder</vt:lpstr>
      <vt:lpstr>Medlemsutveckling ålder och kön</vt:lpstr>
      <vt:lpstr>Antal ledare</vt:lpstr>
      <vt:lpstr>Antal ledare kön och ålder</vt:lpstr>
      <vt:lpstr>Ledarutveckling</vt:lpstr>
      <vt:lpstr>Antal föreningar</vt:lpstr>
      <vt:lpstr>Föreningar per föreningskategori</vt:lpstr>
      <vt:lpstr>Medlemmar per föreningskategori</vt:lpstr>
      <vt:lpstr>Föreningar per föreningskategori och år</vt:lpstr>
      <vt:lpstr>Medlemmar per föreningskategori och år</vt:lpstr>
      <vt:lpstr>Medlemmar per kommun</vt:lpstr>
      <vt:lpstr>Verksamheter i föreningarna</vt:lpstr>
      <vt:lpstr>Verksamheter i föreningarna 2015-2025</vt:lpstr>
      <vt:lpstr>Verksamheter i föreningarna 2015-2025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Tabitha Van Dinther (Gymnastik)</cp:lastModifiedBy>
  <cp:revision>5</cp:revision>
  <dcterms:created xsi:type="dcterms:W3CDTF">2016-09-04T11:54:55Z</dcterms:created>
  <dcterms:modified xsi:type="dcterms:W3CDTF">2026-06-04T12:28:19Z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0x0101007F6A588D10EB4349A5436ACB9654FB3C</vt:lpwstr>
  </property>
  <property fmtid="{D5CDD505-2E9C-101B-9397-08002B2CF9AE}" pid="3" name="MediaServiceImageTags">
    <vt:lpwstr/>
  </property>
</Properties>
</file>