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0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8FF"/>
    <a:srgbClr val="81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8789" autoAdjust="0"/>
  </p:normalViewPr>
  <p:slideViewPr>
    <p:cSldViewPr>
      <p:cViewPr>
        <p:scale>
          <a:sx n="81" d="100"/>
          <a:sy n="81" d="100"/>
        </p:scale>
        <p:origin x="1716" y="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2DF1-2B82-4E05-9D06-5220258D6B1D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B12B-70F0-4DE0-BFD4-5DD812D554A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VILKA ÄR VI?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4" name="Bildobjekt 3" descr="Norlandic 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1058">
            <a:off x="3149541" y="4149890"/>
            <a:ext cx="2604814" cy="146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pic>
        <p:nvPicPr>
          <p:cNvPr id="1028" name="Picture 4" descr="https://3kytnw3txc4d32157aq3xvd1-wpengine.netdna-ssl.com/wp-content/uploads/2017/09/sverige-kar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428736"/>
            <a:ext cx="2214580" cy="4429156"/>
          </a:xfrm>
          <a:prstGeom prst="rect">
            <a:avLst/>
          </a:prstGeom>
          <a:noFill/>
        </p:spPr>
      </p:pic>
      <p:sp>
        <p:nvSpPr>
          <p:cNvPr id="8" name="textruta 7"/>
          <p:cNvSpPr txBox="1"/>
          <p:nvPr/>
        </p:nvSpPr>
        <p:spPr>
          <a:xfrm>
            <a:off x="7937524" y="39100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Hudiksvall</a:t>
            </a:r>
          </a:p>
        </p:txBody>
      </p:sp>
      <p:cxnSp>
        <p:nvCxnSpPr>
          <p:cNvPr id="12" name="Rak pil 11"/>
          <p:cNvCxnSpPr/>
          <p:nvPr/>
        </p:nvCxnSpPr>
        <p:spPr>
          <a:xfrm rot="10800000">
            <a:off x="7858148" y="4071942"/>
            <a:ext cx="14287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785786" y="1714488"/>
            <a:ext cx="657229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/>
              <a:t>Hudikgympan, en stor förening med 1300 medlemmar i Hudiksvall.</a:t>
            </a:r>
          </a:p>
          <a:p>
            <a:r>
              <a:rPr lang="sv-SE" dirty="0"/>
              <a:t>Vi har:</a:t>
            </a:r>
          </a:p>
          <a:p>
            <a:pPr>
              <a:buFont typeface="Arial" pitchFamily="34" charset="0"/>
              <a:buChar char="•"/>
            </a:pPr>
            <a:r>
              <a:rPr lang="sv-SE" dirty="0"/>
              <a:t> Barngympa</a:t>
            </a:r>
          </a:p>
          <a:p>
            <a:pPr>
              <a:buFont typeface="Arial" pitchFamily="34" charset="0"/>
              <a:buChar char="•"/>
            </a:pPr>
            <a:r>
              <a:rPr lang="sv-SE" dirty="0"/>
              <a:t> Redskapsgympa</a:t>
            </a:r>
          </a:p>
          <a:p>
            <a:pPr>
              <a:buFont typeface="Arial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Parkour</a:t>
            </a:r>
            <a:endParaRPr lang="sv-SE" dirty="0"/>
          </a:p>
          <a:p>
            <a:pPr>
              <a:buFont typeface="Arial" pitchFamily="34" charset="0"/>
              <a:buChar char="•"/>
            </a:pPr>
            <a:r>
              <a:rPr lang="sv-SE" dirty="0"/>
              <a:t> Truppgymnastik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/>
              <a:t> Gymmix</a:t>
            </a:r>
          </a:p>
        </p:txBody>
      </p:sp>
      <p:sp>
        <p:nvSpPr>
          <p:cNvPr id="16" name="textruta 15"/>
          <p:cNvSpPr txBox="1"/>
          <p:nvPr/>
        </p:nvSpPr>
        <p:spPr>
          <a:xfrm rot="21246494">
            <a:off x="3422888" y="5586194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Några ur gänget som åkte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Vi syns väl?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2686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VARFÖR?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68580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Vi, Maggan och Ulrika, var deltagare på gymnaestradan i Zürich 1983. </a:t>
            </a:r>
          </a:p>
          <a:p>
            <a:pPr>
              <a:spcAft>
                <a:spcPts val="600"/>
              </a:spcAft>
            </a:pPr>
            <a:r>
              <a:rPr lang="sv-SE" dirty="0"/>
              <a:t>Vill att fler ska få uppleva detta.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20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Glädje, gemenskap, inspiration och upplevelser</a:t>
            </a:r>
          </a:p>
          <a:p>
            <a:pPr>
              <a:spcAft>
                <a:spcPts val="600"/>
              </a:spcAft>
            </a:pPr>
            <a:r>
              <a:rPr lang="sv-SE" dirty="0"/>
              <a:t>Främsta ambassadörerna är de som en gång varit med.</a:t>
            </a:r>
          </a:p>
        </p:txBody>
      </p:sp>
      <p:pic>
        <p:nvPicPr>
          <p:cNvPr id="8" name="Picture 3" descr="C:\Users\Ulrika\Pictures\Foton\2019\7 Juli\20190710_152420.jpg"/>
          <p:cNvPicPr>
            <a:picLocks noChangeAspect="1" noChangeArrowheads="1"/>
          </p:cNvPicPr>
          <p:nvPr/>
        </p:nvPicPr>
        <p:blipFill>
          <a:blip r:embed="rId3" cstate="print"/>
          <a:srcRect l="8050" r="21509"/>
          <a:stretch>
            <a:fillRect/>
          </a:stretch>
        </p:blipFill>
        <p:spPr bwMode="auto">
          <a:xfrm rot="588206">
            <a:off x="6197057" y="3806493"/>
            <a:ext cx="205764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”VÅRA” GYMNAESTRADOR: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778674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/>
              <a:t>1999</a:t>
            </a:r>
            <a:r>
              <a:rPr lang="sv-SE" dirty="0"/>
              <a:t> – Göteborg </a:t>
            </a:r>
          </a:p>
          <a:p>
            <a:pPr>
              <a:spcAft>
                <a:spcPts val="600"/>
              </a:spcAft>
            </a:pPr>
            <a:r>
              <a:rPr lang="sv-SE" b="1" dirty="0"/>
              <a:t>2003</a:t>
            </a:r>
            <a:r>
              <a:rPr lang="sv-SE" dirty="0"/>
              <a:t> – Tillsammans med Enebyberg</a:t>
            </a:r>
          </a:p>
          <a:p>
            <a:pPr>
              <a:spcAft>
                <a:spcPts val="600"/>
              </a:spcAft>
            </a:pPr>
            <a:r>
              <a:rPr lang="sv-SE" sz="2400" b="1" dirty="0">
                <a:solidFill>
                  <a:srgbClr val="0070C0"/>
                </a:solidFill>
              </a:rPr>
              <a:t>Norlandic Team:</a:t>
            </a:r>
          </a:p>
          <a:p>
            <a:pPr>
              <a:spcAft>
                <a:spcPts val="600"/>
              </a:spcAft>
            </a:pPr>
            <a:r>
              <a:rPr lang="sv-SE" b="1" dirty="0"/>
              <a:t>2007</a:t>
            </a:r>
            <a:r>
              <a:rPr lang="sv-SE" dirty="0"/>
              <a:t> – Dornbirn – Tillsammans med flera andra föreningar (128 deltagare)</a:t>
            </a:r>
          </a:p>
          <a:p>
            <a:pPr>
              <a:spcAft>
                <a:spcPts val="600"/>
              </a:spcAft>
            </a:pPr>
            <a:r>
              <a:rPr lang="sv-SE" b="1" dirty="0"/>
              <a:t>2011</a:t>
            </a:r>
            <a:r>
              <a:rPr lang="sv-SE" dirty="0"/>
              <a:t> – Lausanne – Tillsammans med en till förening (82 deltagare)</a:t>
            </a:r>
          </a:p>
          <a:p>
            <a:pPr>
              <a:spcAft>
                <a:spcPts val="600"/>
              </a:spcAft>
            </a:pPr>
            <a:r>
              <a:rPr lang="sv-SE" b="1" dirty="0"/>
              <a:t>2015</a:t>
            </a:r>
            <a:r>
              <a:rPr lang="sv-SE" dirty="0"/>
              <a:t> – Helsingfors – Bara vi (77 deltagare)</a:t>
            </a:r>
          </a:p>
          <a:p>
            <a:pPr>
              <a:spcAft>
                <a:spcPts val="600"/>
              </a:spcAft>
            </a:pPr>
            <a:r>
              <a:rPr lang="sv-SE" b="1" dirty="0"/>
              <a:t>2019</a:t>
            </a:r>
            <a:r>
              <a:rPr lang="sv-SE" dirty="0"/>
              <a:t> – Dornbirn – Bara vi (89 deltagare) – Nordisk Afton (28 deltagare)</a:t>
            </a:r>
          </a:p>
          <a:p>
            <a:pPr>
              <a:spcAft>
                <a:spcPts val="600"/>
              </a:spcAft>
            </a:pPr>
            <a:r>
              <a:rPr lang="sv-SE" dirty="0"/>
              <a:t>Amsterdam 2023 blir vår 5:e gymnaestrada som Norlandic Team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START!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79296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3263" algn="l"/>
              </a:tabLst>
            </a:pPr>
            <a:r>
              <a:rPr lang="sv-SE" sz="2400" b="1" dirty="0">
                <a:solidFill>
                  <a:srgbClr val="0070C0"/>
                </a:solidFill>
              </a:rPr>
              <a:t>Två år innan: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Sätta ihop en arbetsgrupp + koreograf.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endParaRPr lang="sv-SE" dirty="0"/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973263" algn="l"/>
              </a:tabLst>
            </a:pPr>
            <a:r>
              <a:rPr lang="sv-SE" dirty="0"/>
              <a:t> Fördela ansvarsområden i arbetsgruppen 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973263" algn="l"/>
              </a:tabLst>
            </a:pPr>
            <a:r>
              <a:rPr lang="sv-SE" dirty="0"/>
              <a:t>Vilka/hur många vill vi vara som åker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973263" algn="l"/>
              </a:tabLst>
            </a:pPr>
            <a:r>
              <a:rPr lang="sv-SE" dirty="0"/>
              <a:t> Föräldrar?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973263" algn="l"/>
              </a:tabLst>
            </a:pPr>
            <a:r>
              <a:rPr lang="sv-SE" dirty="0"/>
              <a:t> Budget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973263" algn="l"/>
              </a:tabLst>
            </a:pPr>
            <a:r>
              <a:rPr lang="sv-SE" dirty="0"/>
              <a:t> Aktiviteter!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973263" algn="l"/>
              </a:tabLst>
            </a:pPr>
            <a:r>
              <a:rPr lang="sv-SE" dirty="0"/>
              <a:t> Planering fram till avresa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PLANERING!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792961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sz="2400" b="1" dirty="0">
                <a:solidFill>
                  <a:srgbClr val="0070C0"/>
                </a:solidFill>
              </a:rPr>
              <a:t>Året innan: 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Januari</a:t>
            </a:r>
            <a:r>
              <a:rPr lang="sv-SE" dirty="0"/>
              <a:t> 	Stort infomöte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Mitten februari </a:t>
            </a:r>
            <a:r>
              <a:rPr lang="sv-SE" dirty="0"/>
              <a:t>	Intresseanmälan inlämnad till kansliet (målsmans underskrift).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Mars 	</a:t>
            </a:r>
            <a:r>
              <a:rPr lang="sv-SE" dirty="0"/>
              <a:t>Betala in </a:t>
            </a:r>
            <a:r>
              <a:rPr lang="sv-SE" dirty="0" err="1"/>
              <a:t>xx</a:t>
            </a:r>
            <a:r>
              <a:rPr lang="sv-SE" dirty="0"/>
              <a:t> kr i anmälningsavgift.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Maj</a:t>
            </a:r>
            <a:r>
              <a:rPr lang="sv-SE" dirty="0"/>
              <a:t> 	Betala in </a:t>
            </a:r>
            <a:r>
              <a:rPr lang="sv-SE" dirty="0" err="1"/>
              <a:t>xx</a:t>
            </a:r>
            <a:r>
              <a:rPr lang="sv-SE" dirty="0"/>
              <a:t> - Inbetalning 1. Preliminär anmälan.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September</a:t>
            </a:r>
            <a:r>
              <a:rPr lang="sv-SE" dirty="0"/>
              <a:t>	Betala in </a:t>
            </a:r>
            <a:r>
              <a:rPr lang="sv-SE" dirty="0" err="1"/>
              <a:t>xx</a:t>
            </a:r>
            <a:r>
              <a:rPr lang="sv-SE" dirty="0"/>
              <a:t> kr - Inbetalning 2.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December</a:t>
            </a:r>
            <a:r>
              <a:rPr lang="sv-SE" dirty="0"/>
              <a:t>	Betala in </a:t>
            </a:r>
            <a:r>
              <a:rPr lang="sv-SE" dirty="0" err="1"/>
              <a:t>xx</a:t>
            </a:r>
            <a:r>
              <a:rPr lang="sv-SE" dirty="0"/>
              <a:t> kr - Inbetalning 3, Definitiv anmälan.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sz="2400" b="1" dirty="0">
                <a:solidFill>
                  <a:srgbClr val="0070C0"/>
                </a:solidFill>
              </a:rPr>
              <a:t>Samma år: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b="1" dirty="0"/>
              <a:t>Våren 2019</a:t>
            </a:r>
            <a:r>
              <a:rPr lang="sv-SE" dirty="0"/>
              <a:t>	Kompletterande inbetalning på </a:t>
            </a:r>
            <a:r>
              <a:rPr lang="sv-SE" dirty="0" err="1"/>
              <a:t>xx</a:t>
            </a:r>
            <a:r>
              <a:rPr lang="sv-SE" dirty="0"/>
              <a:t> kr. (beroende på budget)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rot="21296302">
            <a:off x="2793706" y="5508207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Utgå från tiderna som SvGF sätter.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PLANERING!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814393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8738" indent="-2598738">
              <a:spcAft>
                <a:spcPts val="600"/>
              </a:spcAft>
              <a:tabLst>
                <a:tab pos="2598738" algn="l"/>
              </a:tabLst>
            </a:pPr>
            <a:r>
              <a:rPr lang="sv-SE" sz="2400" b="1" dirty="0">
                <a:solidFill>
                  <a:srgbClr val="0070C0"/>
                </a:solidFill>
              </a:rPr>
              <a:t>Avbokningsregler</a:t>
            </a:r>
            <a:endParaRPr lang="sv-SE" dirty="0">
              <a:solidFill>
                <a:srgbClr val="0070C0"/>
              </a:solidFill>
            </a:endParaRPr>
          </a:p>
          <a:p>
            <a:pPr marL="2598738" indent="-2598738">
              <a:spcAft>
                <a:spcPts val="600"/>
              </a:spcAft>
              <a:tabLst>
                <a:tab pos="2598738" algn="l"/>
              </a:tabLst>
            </a:pPr>
            <a:r>
              <a:rPr lang="sv-SE" b="1" dirty="0"/>
              <a:t>1 december (året innan)</a:t>
            </a:r>
            <a:r>
              <a:rPr lang="sv-SE" dirty="0"/>
              <a:t>	Återbetalas allt utom 100 kr. Samband med inbetalning 3.</a:t>
            </a:r>
            <a:br>
              <a:rPr lang="sv-SE" dirty="0"/>
            </a:br>
            <a:r>
              <a:rPr lang="sv-SE" dirty="0"/>
              <a:t>(ev. flygbiljettkostnad återbetalas ej)</a:t>
            </a:r>
          </a:p>
          <a:p>
            <a:pPr marL="2598738" indent="-2598738">
              <a:spcAft>
                <a:spcPts val="600"/>
              </a:spcAft>
              <a:tabLst>
                <a:tab pos="2598738" algn="l"/>
              </a:tabLst>
            </a:pPr>
            <a:r>
              <a:rPr lang="sv-SE" b="1" dirty="0"/>
              <a:t>25 mars (samma år)</a:t>
            </a:r>
            <a:r>
              <a:rPr lang="sv-SE" dirty="0"/>
              <a:t>	Återbetalas 70%, minus 400 kr, minus flygbiljett, kläder.</a:t>
            </a:r>
          </a:p>
          <a:p>
            <a:pPr marL="2598738" indent="-2598738">
              <a:spcAft>
                <a:spcPts val="600"/>
              </a:spcAft>
              <a:tabLst>
                <a:tab pos="2598738" algn="l"/>
              </a:tabLst>
            </a:pPr>
            <a:r>
              <a:rPr lang="sv-SE" dirty="0"/>
              <a:t>	Därefter krävs läkarintyg.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EKONOMI!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457203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sz="2400" b="1" dirty="0">
                <a:solidFill>
                  <a:srgbClr val="0070C0"/>
                </a:solidFill>
              </a:rPr>
              <a:t>Inkomster</a:t>
            </a:r>
            <a:endParaRPr lang="sv-SE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Försäljning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Uppdrag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Sponsring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Egen insats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Kan föreningen hjälpa till?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429124" y="1714488"/>
            <a:ext cx="457203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sz="2400" b="1" dirty="0">
                <a:solidFill>
                  <a:srgbClr val="0070C0"/>
                </a:solidFill>
              </a:rPr>
              <a:t>Utgifter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Deltagaravgift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Sovutrustning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SvGF-kläder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Uppvisningskläder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Egna attiraljer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FIG-biljetter (annan afton)</a:t>
            </a:r>
          </a:p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Resa</a:t>
            </a:r>
          </a:p>
        </p:txBody>
      </p:sp>
      <p:sp>
        <p:nvSpPr>
          <p:cNvPr id="10" name="Rektangel 9"/>
          <p:cNvSpPr/>
          <p:nvPr/>
        </p:nvSpPr>
        <p:spPr>
          <a:xfrm>
            <a:off x="2428860" y="5143512"/>
            <a:ext cx="461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1973263" algn="l"/>
              </a:tabLst>
            </a:pPr>
            <a:r>
              <a:rPr lang="sv-SE" dirty="0"/>
              <a:t>Brukar kosta mellan 12 000 – 13 000 kr /person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 txBox="1">
            <a:spLocks/>
          </p:cNvSpPr>
          <p:nvPr/>
        </p:nvSpPr>
        <p:spPr>
          <a:xfrm>
            <a:off x="0" y="395266"/>
            <a:ext cx="9144000" cy="714380"/>
          </a:xfrm>
          <a:prstGeom prst="rect">
            <a:avLst/>
          </a:prstGeom>
          <a:gradFill flip="none" rotWithShape="1">
            <a:gsLst>
              <a:gs pos="24000">
                <a:srgbClr val="0070C0"/>
              </a:gs>
              <a:gs pos="24000">
                <a:srgbClr val="81C9FF"/>
              </a:gs>
              <a:gs pos="24000">
                <a:srgbClr val="A3D8FF"/>
              </a:gs>
              <a:gs pos="9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VEM FÅR ÅKA?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71604" y="6429396"/>
            <a:ext cx="7572396" cy="285752"/>
          </a:xfrm>
          <a:gradFill flip="none" rotWithShape="1">
            <a:gsLst>
              <a:gs pos="24000">
                <a:srgbClr val="0070C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b="1" spc="600" dirty="0">
                <a:solidFill>
                  <a:schemeClr val="bg1"/>
                </a:solidFill>
              </a:rPr>
              <a:t>HUDIKGYMPAN</a:t>
            </a:r>
            <a:endParaRPr lang="sv-SE" sz="1800" b="1" spc="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lrika\Documents\Ulrika\Hudikgympan\Gymnaestrada 2015\PR\Pins\Förslag 2 P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50"/>
            <a:ext cx="1428737" cy="142873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85786" y="1714488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257300" algn="l"/>
                <a:tab pos="1973263" algn="l"/>
              </a:tabLst>
            </a:pPr>
            <a:r>
              <a:rPr lang="sv-SE" b="1" dirty="0"/>
              <a:t>Ålder?</a:t>
            </a:r>
            <a:r>
              <a:rPr lang="sv-SE" dirty="0"/>
              <a:t>	Ska fylla 13 år (</a:t>
            </a:r>
            <a:r>
              <a:rPr lang="sv-SE" dirty="0" err="1"/>
              <a:t>gymnaestradaåret</a:t>
            </a:r>
            <a:r>
              <a:rPr lang="sv-SE" dirty="0"/>
              <a:t>)</a:t>
            </a:r>
          </a:p>
          <a:p>
            <a:pPr>
              <a:spcAft>
                <a:spcPts val="600"/>
              </a:spcAft>
              <a:tabLst>
                <a:tab pos="1257300" algn="l"/>
                <a:tab pos="1973263" algn="l"/>
              </a:tabLst>
            </a:pPr>
            <a:r>
              <a:rPr lang="sv-SE" b="1" dirty="0"/>
              <a:t>Ledare!	</a:t>
            </a:r>
            <a:r>
              <a:rPr lang="sv-SE" dirty="0"/>
              <a:t>Ett måste att ta med - Inspiration</a:t>
            </a:r>
          </a:p>
          <a:p>
            <a:pPr>
              <a:spcAft>
                <a:spcPts val="600"/>
              </a:spcAft>
              <a:tabLst>
                <a:tab pos="1257300" algn="l"/>
                <a:tab pos="1973263" algn="l"/>
              </a:tabLst>
            </a:pPr>
            <a:r>
              <a:rPr lang="sv-SE" b="1" dirty="0"/>
              <a:t>Föräldrar?</a:t>
            </a:r>
            <a:r>
              <a:rPr lang="sv-SE" dirty="0"/>
              <a:t>	Beror på antalet unga gymnaster. Engagera! Sätt regler</a:t>
            </a:r>
          </a:p>
        </p:txBody>
      </p:sp>
      <p:pic>
        <p:nvPicPr>
          <p:cNvPr id="18434" name="Picture 2" descr="C:\Users\Ulrika\Pictures\Foton\2011 gymnaestrada\P101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643314"/>
            <a:ext cx="3471868" cy="1954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lrika\Pictures\Foton\2019\7 Juli\20190708_11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57855" y="1728831"/>
            <a:ext cx="3657722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Ulrika\Pictures\Foton\2015\2015 H - Gymnaestrada\IMG_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2217">
            <a:off x="2225673" y="4253795"/>
            <a:ext cx="3714776" cy="2476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C:\Users\Ulrika\Pictures\Foton\2015\2015 H - Gymnaestrada\IMG_2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7730">
            <a:off x="5560925" y="4450359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C:\Users\Ulrika\Pictures\Foton\2019\7 Juli\20190710_152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70224" y="2056052"/>
            <a:ext cx="4500596" cy="253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C:\Users\Ulrika\Pictures\Foton\2015\2015 H - Gymnaestrada\IMG_1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0089">
            <a:off x="2149715" y="50809"/>
            <a:ext cx="192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Ulrika\Pictures\Foton\2019\7 Juli\20190709_161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357430"/>
            <a:ext cx="3502002" cy="196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Ulrika\Pictures\Foton\2011 gymnaestrada\PICT63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49315">
            <a:off x="3740381" y="295600"/>
            <a:ext cx="3117074" cy="2072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424</Words>
  <Application>Microsoft Office PowerPoint</Application>
  <PresentationFormat>Bildspel på skärmen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MV Boli</vt:lpstr>
      <vt:lpstr>Office-tema</vt:lpstr>
      <vt:lpstr>VILKA ÄR VI?</vt:lpstr>
      <vt:lpstr>VARFÖR?</vt:lpstr>
      <vt:lpstr>”VÅRA” GYMNAESTRADOR:</vt:lpstr>
      <vt:lpstr>START!</vt:lpstr>
      <vt:lpstr>PLANERING!</vt:lpstr>
      <vt:lpstr>PLANERING!</vt:lpstr>
      <vt:lpstr>EKONOMI!</vt:lpstr>
      <vt:lpstr>VEM FÅR ÅKA?</vt:lpstr>
      <vt:lpstr>PowerPoint-presentation</vt:lpstr>
      <vt:lpstr>Vi syns väl?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Ulrika</dc:creator>
  <cp:lastModifiedBy>Emelie Hedberg (Gymnastik)</cp:lastModifiedBy>
  <cp:revision>36</cp:revision>
  <dcterms:created xsi:type="dcterms:W3CDTF">2021-09-06T17:40:27Z</dcterms:created>
  <dcterms:modified xsi:type="dcterms:W3CDTF">2021-11-04T09:33:13Z</dcterms:modified>
</cp:coreProperties>
</file>