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A7"/>
    <a:srgbClr val="FE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8"/>
    <p:restoredTop sz="96327"/>
  </p:normalViewPr>
  <p:slideViewPr>
    <p:cSldViewPr snapToGrid="0" snapToObjects="1">
      <p:cViewPr>
        <p:scale>
          <a:sx n="100" d="100"/>
          <a:sy n="100" d="100"/>
        </p:scale>
        <p:origin x="954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bild SG-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294AD4-36CC-3647-9D54-D1DF9A911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748783"/>
            <a:ext cx="3775072" cy="8309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D5BB45-0872-614B-A94D-029142F8D1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089" y="3153350"/>
            <a:ext cx="1753685" cy="276999"/>
          </a:xfrm>
        </p:spPr>
        <p:txBody>
          <a:bodyPr wrap="non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YYYY-MM-DD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2F1D999-8C16-55CB-1F5F-A9C72FC7F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582" b="16582"/>
          <a:stretch/>
        </p:blipFill>
        <p:spPr>
          <a:xfrm rot="10800000">
            <a:off x="7649825" y="-2"/>
            <a:ext cx="3308798" cy="68580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A7305CA-4E14-088F-9BA9-9227AC9F14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089" y="5606869"/>
            <a:ext cx="1913590" cy="55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72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0C7E9F09-0360-7E63-FA97-4E231D5F21CB}"/>
              </a:ext>
            </a:extLst>
          </p:cNvPr>
          <p:cNvCxnSpPr>
            <a:cxnSpLocks/>
          </p:cNvCxnSpPr>
          <p:nvPr userDrawn="1"/>
        </p:nvCxnSpPr>
        <p:spPr>
          <a:xfrm>
            <a:off x="4895849" y="-97971"/>
            <a:ext cx="0" cy="7112725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>
            <a:extLst>
              <a:ext uri="{FF2B5EF4-FFF2-40B4-BE49-F238E27FC236}">
                <a16:creationId xmlns:a16="http://schemas.microsoft.com/office/drawing/2014/main" id="{D121FF5D-6E32-22D1-C5AF-897BD64A63DF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3429000"/>
            <a:ext cx="4882896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952732E8-FB9C-6EB5-95E3-3EFDB44C837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3603" y="-153603"/>
            <a:ext cx="5004754" cy="354019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5" name="Platshållare för bild 4">
            <a:extLst>
              <a:ext uri="{FF2B5EF4-FFF2-40B4-BE49-F238E27FC236}">
                <a16:creationId xmlns:a16="http://schemas.microsoft.com/office/drawing/2014/main" id="{AEE5031E-6479-6985-BDEC-95E29160241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49290" y="3475130"/>
            <a:ext cx="5004754" cy="354019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7C470426-179B-328A-6451-90331A9570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690" y="748784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17" name="Underrubrik 2">
            <a:extLst>
              <a:ext uri="{FF2B5EF4-FFF2-40B4-BE49-F238E27FC236}">
                <a16:creationId xmlns:a16="http://schemas.microsoft.com/office/drawing/2014/main" id="{16E5AABE-1079-096F-4203-F2B6F725B6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689" y="1831632"/>
            <a:ext cx="239168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5" name="Platshållare för text 13">
            <a:extLst>
              <a:ext uri="{FF2B5EF4-FFF2-40B4-BE49-F238E27FC236}">
                <a16:creationId xmlns:a16="http://schemas.microsoft.com/office/drawing/2014/main" id="{99812CE4-8715-AD3E-B38D-64BB366D84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0689" y="2489552"/>
            <a:ext cx="5775235" cy="3619663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184675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collag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0C7E9F09-0360-7E63-FA97-4E231D5F21CB}"/>
              </a:ext>
            </a:extLst>
          </p:cNvPr>
          <p:cNvCxnSpPr>
            <a:cxnSpLocks/>
          </p:cNvCxnSpPr>
          <p:nvPr userDrawn="1"/>
        </p:nvCxnSpPr>
        <p:spPr>
          <a:xfrm>
            <a:off x="4895849" y="-97971"/>
            <a:ext cx="0" cy="7112725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819C10E-D9EB-5094-54FF-EE476A9BA9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3210" y="-97970"/>
            <a:ext cx="2275113" cy="3010968"/>
          </a:xfrm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infoga bild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E4C55962-A9E8-1AC6-E2FB-FBA6940ED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690" y="748784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FE131728-09E3-F216-2625-75A9F4BE48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689" y="1831632"/>
            <a:ext cx="239168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84151B4F-D029-20D0-79B0-5C9BC38B5CAA}"/>
              </a:ext>
            </a:extLst>
          </p:cNvPr>
          <p:cNvCxnSpPr>
            <a:cxnSpLocks/>
          </p:cNvCxnSpPr>
          <p:nvPr userDrawn="1"/>
        </p:nvCxnSpPr>
        <p:spPr>
          <a:xfrm>
            <a:off x="2209799" y="-97971"/>
            <a:ext cx="0" cy="7112725"/>
          </a:xfrm>
          <a:prstGeom prst="line">
            <a:avLst/>
          </a:prstGeom>
          <a:ln w="101600">
            <a:solidFill>
              <a:srgbClr val="FE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087B8316-BCD0-5DC6-58A9-0A9EB7B7F055}"/>
              </a:ext>
            </a:extLst>
          </p:cNvPr>
          <p:cNvCxnSpPr>
            <a:cxnSpLocks/>
          </p:cNvCxnSpPr>
          <p:nvPr userDrawn="1"/>
        </p:nvCxnSpPr>
        <p:spPr>
          <a:xfrm flipH="1">
            <a:off x="-65314" y="2962276"/>
            <a:ext cx="2275113" cy="0"/>
          </a:xfrm>
          <a:prstGeom prst="line">
            <a:avLst/>
          </a:prstGeom>
          <a:ln w="101600">
            <a:solidFill>
              <a:srgbClr val="FE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0F46237B-374A-3933-C5BD-C42A85DE8C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209799" y="5029201"/>
            <a:ext cx="2686050" cy="0"/>
          </a:xfrm>
          <a:prstGeom prst="line">
            <a:avLst/>
          </a:prstGeom>
          <a:ln w="101600">
            <a:solidFill>
              <a:srgbClr val="FE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C4BDDA74-9DD9-0D9A-85AD-211EAD2E4961}"/>
              </a:ext>
            </a:extLst>
          </p:cNvPr>
          <p:cNvCxnSpPr>
            <a:cxnSpLocks/>
          </p:cNvCxnSpPr>
          <p:nvPr userDrawn="1"/>
        </p:nvCxnSpPr>
        <p:spPr>
          <a:xfrm flipH="1">
            <a:off x="2209799" y="1752601"/>
            <a:ext cx="2686050" cy="0"/>
          </a:xfrm>
          <a:prstGeom prst="line">
            <a:avLst/>
          </a:prstGeom>
          <a:ln w="101600">
            <a:solidFill>
              <a:srgbClr val="FE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EB6221CF-17DA-6262-BC2C-7E0ADD6AD2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13211" y="3011556"/>
            <a:ext cx="2275113" cy="4003193"/>
          </a:xfrm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infoga bild</a:t>
            </a:r>
          </a:p>
        </p:txBody>
      </p:sp>
      <p:sp>
        <p:nvSpPr>
          <p:cNvPr id="17" name="Platshållare för bild 4">
            <a:extLst>
              <a:ext uri="{FF2B5EF4-FFF2-40B4-BE49-F238E27FC236}">
                <a16:creationId xmlns:a16="http://schemas.microsoft.com/office/drawing/2014/main" id="{85573BB6-69FA-B40C-1E23-ACA9A68FA8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57697" y="-185052"/>
            <a:ext cx="2590250" cy="1897737"/>
          </a:xfrm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9" name="Platshållare för bild 4">
            <a:extLst>
              <a:ext uri="{FF2B5EF4-FFF2-40B4-BE49-F238E27FC236}">
                <a16:creationId xmlns:a16="http://schemas.microsoft.com/office/drawing/2014/main" id="{848872A6-A49D-B7FD-CE69-464686B096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57697" y="1800500"/>
            <a:ext cx="2590250" cy="3180793"/>
          </a:xfrm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20" name="Platshållare för bild 4">
            <a:extLst>
              <a:ext uri="{FF2B5EF4-FFF2-40B4-BE49-F238E27FC236}">
                <a16:creationId xmlns:a16="http://schemas.microsoft.com/office/drawing/2014/main" id="{A6AC37D4-4519-7D6C-7CF2-94DD4EE0861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57697" y="5070475"/>
            <a:ext cx="2590250" cy="1952626"/>
          </a:xfrm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D4F05C9B-2A82-8DAA-D07A-B94D282E94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60689" y="2489552"/>
            <a:ext cx="5775235" cy="3619663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3169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31CA0C2-C45A-5DFB-EFCC-AD7C47B66C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954" y="1433015"/>
            <a:ext cx="9155409" cy="332399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1BE76B78-BD32-E65B-54F0-E7E4FEC6C600}"/>
              </a:ext>
            </a:extLst>
          </p:cNvPr>
          <p:cNvSpPr/>
          <p:nvPr userDrawn="1"/>
        </p:nvSpPr>
        <p:spPr>
          <a:xfrm>
            <a:off x="479778" y="460023"/>
            <a:ext cx="11232444" cy="5936400"/>
          </a:xfrm>
          <a:prstGeom prst="roundRect">
            <a:avLst>
              <a:gd name="adj" fmla="val 7159"/>
            </a:avLst>
          </a:prstGeom>
          <a:noFill/>
          <a:ln w="1016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E99A4CCB-4692-CB7D-B39D-03082F7D1E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9292" y="2092871"/>
            <a:ext cx="9155409" cy="3332114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204422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helbild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331CA0C2-C45A-5DFB-EFCC-AD7C47B66C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8954" y="1433015"/>
            <a:ext cx="9155409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5" name="Rektangel med rundade hörn 4">
            <a:extLst>
              <a:ext uri="{FF2B5EF4-FFF2-40B4-BE49-F238E27FC236}">
                <a16:creationId xmlns:a16="http://schemas.microsoft.com/office/drawing/2014/main" id="{1BE76B78-BD32-E65B-54F0-E7E4FEC6C600}"/>
              </a:ext>
            </a:extLst>
          </p:cNvPr>
          <p:cNvSpPr/>
          <p:nvPr userDrawn="1"/>
        </p:nvSpPr>
        <p:spPr>
          <a:xfrm>
            <a:off x="479778" y="460023"/>
            <a:ext cx="11232444" cy="5936400"/>
          </a:xfrm>
          <a:prstGeom prst="roundRect">
            <a:avLst>
              <a:gd name="adj" fmla="val 7159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3">
            <a:extLst>
              <a:ext uri="{FF2B5EF4-FFF2-40B4-BE49-F238E27FC236}">
                <a16:creationId xmlns:a16="http://schemas.microsoft.com/office/drawing/2014/main" id="{2A563104-2BE5-405E-91FC-C745F6F89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9292" y="2092871"/>
            <a:ext cx="9155409" cy="3332114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1483459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+text i 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B4AEDF-23EE-3DDC-9915-35BECEB0C1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4348" y="-85700"/>
            <a:ext cx="12360696" cy="7029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4932044-616C-61A4-0D4D-883D355C1F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670" y="5563591"/>
            <a:ext cx="1396097" cy="713218"/>
          </a:xfrm>
          <a:solidFill>
            <a:schemeClr val="bg2"/>
          </a:solidFill>
        </p:spPr>
        <p:txBody>
          <a:bodyPr wrap="none" lIns="216000" tIns="216000" rIns="216000" bIns="216000">
            <a:sp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5000" b="1"/>
            </a:lvl2pPr>
            <a:lvl3pPr marL="914400" indent="0">
              <a:buNone/>
              <a:defRPr sz="5000" b="1"/>
            </a:lvl3pPr>
            <a:lvl4pPr marL="1371600" indent="0">
              <a:buNone/>
              <a:defRPr sz="5000" b="1"/>
            </a:lvl4pPr>
            <a:lvl5pPr marL="1828800" indent="0">
              <a:buNone/>
              <a:defRPr sz="5000" b="1"/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501B316-8438-9553-9F4E-5325F06011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671" y="4684537"/>
            <a:ext cx="2574625" cy="1019661"/>
          </a:xfrm>
          <a:solidFill>
            <a:schemeClr val="bg2"/>
          </a:solidFill>
        </p:spPr>
        <p:txBody>
          <a:bodyPr wrap="none" lIns="216000" tIns="216000" rIns="216000" bIns="108000">
            <a:sp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  <a:lvl2pPr marL="457200" indent="0">
              <a:buNone/>
              <a:defRPr sz="5000" b="1"/>
            </a:lvl2pPr>
            <a:lvl3pPr marL="914400" indent="0">
              <a:buNone/>
              <a:defRPr sz="5000" b="1"/>
            </a:lvl3pPr>
            <a:lvl4pPr marL="1371600" indent="0">
              <a:buNone/>
              <a:defRPr sz="5000" b="1"/>
            </a:lvl4pPr>
            <a:lvl5pPr marL="1828800" indent="0">
              <a:buNone/>
              <a:defRPr sz="5000" b="1"/>
            </a:lvl5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44802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+text i ruta alternati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B4AEDF-23EE-3DDC-9915-35BECEB0C10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4348" y="-85700"/>
            <a:ext cx="12360696" cy="7029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C4932044-616C-61A4-0D4D-883D355C1F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670" y="5563591"/>
            <a:ext cx="1396097" cy="713218"/>
          </a:xfrm>
          <a:solidFill>
            <a:srgbClr val="006AA7"/>
          </a:solidFill>
        </p:spPr>
        <p:txBody>
          <a:bodyPr wrap="none" lIns="216000" tIns="216000" rIns="216000" bIns="216000">
            <a:sp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5000" b="1"/>
            </a:lvl2pPr>
            <a:lvl3pPr marL="914400" indent="0">
              <a:buNone/>
              <a:defRPr sz="5000" b="1"/>
            </a:lvl3pPr>
            <a:lvl4pPr marL="1371600" indent="0">
              <a:buNone/>
              <a:defRPr sz="5000" b="1"/>
            </a:lvl4pPr>
            <a:lvl5pPr marL="1828800" indent="0">
              <a:buNone/>
              <a:defRPr sz="5000" b="1"/>
            </a:lvl5pPr>
          </a:lstStyle>
          <a:p>
            <a:pPr lvl="0"/>
            <a:r>
              <a:rPr lang="sv-SE" dirty="0"/>
              <a:t>Brödtext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501B316-8438-9553-9F4E-5325F06011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671" y="4684537"/>
            <a:ext cx="2574625" cy="1019661"/>
          </a:xfrm>
          <a:solidFill>
            <a:srgbClr val="006AA7"/>
          </a:solidFill>
        </p:spPr>
        <p:txBody>
          <a:bodyPr wrap="none" lIns="216000" tIns="216000" rIns="216000" bIns="108000">
            <a:spAutoFit/>
          </a:bodyPr>
          <a:lstStyle>
            <a:lvl1pPr marL="0" indent="0">
              <a:buNone/>
              <a:defRPr sz="5000" b="1">
                <a:solidFill>
                  <a:schemeClr val="bg2"/>
                </a:solidFill>
              </a:defRPr>
            </a:lvl1pPr>
            <a:lvl2pPr marL="457200" indent="0">
              <a:buNone/>
              <a:defRPr sz="5000" b="1"/>
            </a:lvl2pPr>
            <a:lvl3pPr marL="914400" indent="0">
              <a:buNone/>
              <a:defRPr sz="5000" b="1"/>
            </a:lvl3pPr>
            <a:lvl4pPr marL="1371600" indent="0">
              <a:buNone/>
              <a:defRPr sz="5000" b="1"/>
            </a:lvl4pPr>
            <a:lvl5pPr marL="1828800" indent="0">
              <a:buNone/>
              <a:defRPr sz="5000" b="1"/>
            </a:lvl5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128630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3BE69BC-C6F3-0C08-39FD-00AAC1E06F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8943" y="1885244"/>
            <a:ext cx="2743200" cy="2743200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AC2F90B2-3A06-432E-C354-AEF5855A0F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24400" y="1885244"/>
            <a:ext cx="2743200" cy="2743200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7" name="Platshållare för bild 3">
            <a:extLst>
              <a:ext uri="{FF2B5EF4-FFF2-40B4-BE49-F238E27FC236}">
                <a16:creationId xmlns:a16="http://schemas.microsoft.com/office/drawing/2014/main" id="{0E276AB0-F523-8E02-8799-93F1521806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9857" y="1885244"/>
            <a:ext cx="2743200" cy="2743200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60CE30A5-0269-6741-3802-369801B8F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3453" y="854169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ctr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0D16FAF0-F888-239B-BDE7-44AB51A9BC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88943" y="4933774"/>
            <a:ext cx="2743199" cy="1341766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61264DB0-4B5B-FAA0-E251-4645A705C8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4401" y="4933774"/>
            <a:ext cx="2743199" cy="1341766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AE825FBE-F55E-2E11-F7BF-AFC4F111D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59857" y="4933774"/>
            <a:ext cx="2743199" cy="1341766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7585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3BE69BC-C6F3-0C08-39FD-00AAC1E06F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6412" y="2321345"/>
            <a:ext cx="1834986" cy="1834986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60CE30A5-0269-6741-3802-369801B8F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3453" y="854169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ctr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15864E07-BBD3-262A-AEC5-DF0AFA8E6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17736" y="2321345"/>
            <a:ext cx="1834986" cy="1834986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6F15EFA1-5D95-4FB6-E56B-B7B76FB09C8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57074" y="2321345"/>
            <a:ext cx="1834986" cy="1834986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7" name="Platshållare för bild 3">
            <a:extLst>
              <a:ext uri="{FF2B5EF4-FFF2-40B4-BE49-F238E27FC236}">
                <a16:creationId xmlns:a16="http://schemas.microsoft.com/office/drawing/2014/main" id="{6AEBB640-7172-1E02-10D8-2FA73E381CB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78398" y="2321345"/>
            <a:ext cx="1834986" cy="1834986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8" name="Platshållare för bild 3">
            <a:extLst>
              <a:ext uri="{FF2B5EF4-FFF2-40B4-BE49-F238E27FC236}">
                <a16:creationId xmlns:a16="http://schemas.microsoft.com/office/drawing/2014/main" id="{85C8D1B2-0FFE-E162-037A-054BDEE48E6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334926" y="2321345"/>
            <a:ext cx="1834986" cy="1834986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AE1F84BC-F8C1-3747-9366-7B0904461A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34926" y="4396635"/>
            <a:ext cx="1834986" cy="160333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86C1570F-3E16-1057-A460-10BDFB768B8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78398" y="4396635"/>
            <a:ext cx="1834986" cy="160333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432BE293-BF43-9EDA-C6F5-4BEF8146BD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17736" y="4396635"/>
            <a:ext cx="1834986" cy="160333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F7760773-0DFC-196B-7451-E3D06DE832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57074" y="4396635"/>
            <a:ext cx="1834986" cy="160333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7FCF3C40-25EE-41E6-7C32-9F230EF55E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6412" y="4396635"/>
            <a:ext cx="1834986" cy="160333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2667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3BE69BC-C6F3-0C08-39FD-00AAC1E06F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6320" y="1885243"/>
            <a:ext cx="3453023" cy="3453023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infoga bild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AC2F90B2-3A06-432E-C354-AEF5855A0F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51600" y="1885244"/>
            <a:ext cx="3434080" cy="3434080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infoga bild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60CE30A5-0269-6741-3802-369801B8F1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3453" y="854169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ctr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4FD2A1BB-41D6-B9D8-6453-6314DA164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320" y="5657901"/>
            <a:ext cx="3453023" cy="76795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74AAC8B-85D4-95A2-B08A-6A8B994D46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2128" y="5657901"/>
            <a:ext cx="3453023" cy="767951"/>
          </a:xfrm>
        </p:spPr>
        <p:txBody>
          <a:bodyPr wrap="square" lIns="0" tIns="0" rIns="0" bIns="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39591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tex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33BE69BC-C6F3-0C08-39FD-00AAC1E06F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14525" y="1742696"/>
            <a:ext cx="4301467" cy="4301467"/>
          </a:xfrm>
          <a:prstGeom prst="ellipse">
            <a:avLst/>
          </a:prstGeom>
          <a:ln w="1016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</a:t>
            </a:r>
            <a:br>
              <a:rPr lang="sv-SE" dirty="0"/>
            </a:br>
            <a:r>
              <a:rPr lang="sv-SE" dirty="0"/>
              <a:t>att infoga bild</a:t>
            </a:r>
          </a:p>
        </p:txBody>
      </p:sp>
      <p:sp>
        <p:nvSpPr>
          <p:cNvPr id="12" name="Tår 11">
            <a:extLst>
              <a:ext uri="{FF2B5EF4-FFF2-40B4-BE49-F238E27FC236}">
                <a16:creationId xmlns:a16="http://schemas.microsoft.com/office/drawing/2014/main" id="{49A45404-DD88-480A-DCBE-5C60E4BDE2E0}"/>
              </a:ext>
            </a:extLst>
          </p:cNvPr>
          <p:cNvSpPr/>
          <p:nvPr userDrawn="1"/>
        </p:nvSpPr>
        <p:spPr>
          <a:xfrm rot="10800000">
            <a:off x="6791325" y="749925"/>
            <a:ext cx="3486150" cy="3486150"/>
          </a:xfrm>
          <a:prstGeom prst="teardrop">
            <a:avLst/>
          </a:prstGeom>
          <a:solidFill>
            <a:srgbClr val="FE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8599E5B7-232D-40A2-452C-0F9D4E12A9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8218" y="1934200"/>
            <a:ext cx="2392363" cy="443198"/>
          </a:xfr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 dirty="0"/>
              <a:t>Brödtext, låt inte texten </a:t>
            </a:r>
            <a:br>
              <a:rPr lang="sv-SE" dirty="0"/>
            </a:br>
            <a:r>
              <a:rPr lang="sv-SE" dirty="0"/>
              <a:t>falla utanför bubblan.</a:t>
            </a:r>
          </a:p>
        </p:txBody>
      </p:sp>
      <p:pic>
        <p:nvPicPr>
          <p:cNvPr id="19" name="Bild 18">
            <a:extLst>
              <a:ext uri="{FF2B5EF4-FFF2-40B4-BE49-F238E27FC236}">
                <a16:creationId xmlns:a16="http://schemas.microsoft.com/office/drawing/2014/main" id="{7682F1FC-81D8-6128-68A5-F43C310A8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618" t="21586"/>
          <a:stretch/>
        </p:blipFill>
        <p:spPr>
          <a:xfrm>
            <a:off x="-1" y="-1"/>
            <a:ext cx="5816017" cy="401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2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Rubrikbild kombi-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294AD4-36CC-3647-9D54-D1DF9A911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748783"/>
            <a:ext cx="3775072" cy="8309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D5BB45-0872-614B-A94D-029142F8D1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089" y="3153350"/>
            <a:ext cx="1753685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YYYY-MM-DD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2F1D999-8C16-55CB-1F5F-A9C72FC7F1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582" b="16582"/>
          <a:stretch/>
        </p:blipFill>
        <p:spPr>
          <a:xfrm rot="10800000">
            <a:off x="7649825" y="-2"/>
            <a:ext cx="3308798" cy="685800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04FA20C-DFA1-B24B-D3FC-46A60EFEE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0089" y="5608453"/>
            <a:ext cx="2486511" cy="5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47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B5759F7-E103-430B-4BCD-7CB5C0BD9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4355" y="1480619"/>
            <a:ext cx="7947378" cy="1329595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Citat</a:t>
            </a:r>
            <a:br>
              <a:rPr lang="sv-SE" dirty="0"/>
            </a:br>
            <a:r>
              <a:rPr lang="sv-SE" dirty="0"/>
              <a:t>Mindre mängd text = större textnivå</a:t>
            </a:r>
            <a:br>
              <a:rPr lang="sv-SE" dirty="0"/>
            </a:br>
            <a:r>
              <a:rPr lang="sv-SE" dirty="0"/>
              <a:t>Se sidan ”textnivåer” för instruktioner.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B7AE1996-B6AD-B851-83D9-A6F458D2C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3" t="18218" r="-6430" b="11805"/>
          <a:stretch/>
        </p:blipFill>
        <p:spPr>
          <a:xfrm flipH="1">
            <a:off x="8985954" y="0"/>
            <a:ext cx="3206045" cy="6858000"/>
          </a:xfrm>
          <a:prstGeom prst="rect">
            <a:avLst/>
          </a:prstGeom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40C7F607-7E5D-C15B-BCA2-BCD869CB89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4355" y="3136382"/>
            <a:ext cx="3984050" cy="911405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,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8266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1B5759F7-E103-430B-4BCD-7CB5C0BD96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5067" y="1480619"/>
            <a:ext cx="6050844" cy="997196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Citat</a:t>
            </a:r>
            <a:br>
              <a:rPr lang="sv-SE" dirty="0"/>
            </a:br>
            <a:r>
              <a:rPr lang="sv-SE" dirty="0"/>
              <a:t>Mindre mängd text = större textnivå</a:t>
            </a:r>
            <a:br>
              <a:rPr lang="sv-SE" dirty="0"/>
            </a:br>
            <a:r>
              <a:rPr lang="sv-SE" dirty="0"/>
              <a:t>Se sidan ”textnivåer” för instruktioner.</a:t>
            </a:r>
          </a:p>
        </p:txBody>
      </p:sp>
      <p:sp>
        <p:nvSpPr>
          <p:cNvPr id="7" name="Platshållare för bild 4">
            <a:extLst>
              <a:ext uri="{FF2B5EF4-FFF2-40B4-BE49-F238E27FC236}">
                <a16:creationId xmlns:a16="http://schemas.microsoft.com/office/drawing/2014/main" id="{F01EE2EE-6510-1118-029D-8312D60958F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63556" y="0"/>
            <a:ext cx="4628444" cy="6858000"/>
          </a:xfrm>
        </p:spPr>
        <p:txBody>
          <a:bodyPr wrap="none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1F8EA3D5-5056-AF6C-047A-87FEA4BF60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"/>
          <a:stretch/>
        </p:blipFill>
        <p:spPr>
          <a:xfrm>
            <a:off x="0" y="5110205"/>
            <a:ext cx="7270045" cy="1442856"/>
          </a:xfrm>
          <a:prstGeom prst="rect">
            <a:avLst/>
          </a:prstGeom>
        </p:spPr>
      </p:pic>
      <p:sp>
        <p:nvSpPr>
          <p:cNvPr id="2" name="Underrubrik 2">
            <a:extLst>
              <a:ext uri="{FF2B5EF4-FFF2-40B4-BE49-F238E27FC236}">
                <a16:creationId xmlns:a16="http://schemas.microsoft.com/office/drawing/2014/main" id="{B92FB209-C2C0-4A98-A394-C759C81AFD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5067" y="3136382"/>
            <a:ext cx="3275788" cy="911405"/>
          </a:xfrm>
        </p:spPr>
        <p:txBody>
          <a:bodyPr wrap="non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,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17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211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platta SG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6E237DE-54B3-E53E-C9AD-FDB9A6791E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3665" y="2282943"/>
            <a:ext cx="2064668" cy="830997"/>
          </a:xfrm>
        </p:spPr>
        <p:txBody>
          <a:bodyPr wrap="none" lIns="0" tIns="0" rIns="0" bIns="0" anchor="t" anchorCtr="0">
            <a:spAutoFit/>
          </a:bodyPr>
          <a:lstStyle>
            <a:lvl1pPr algn="ctr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D12D9B96-C9D1-80D7-B79D-CEE98E0963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0429" y="3661350"/>
            <a:ext cx="2531142" cy="307777"/>
          </a:xfrm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Kontaktinformation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5BF377-402B-9CFD-1045-39300159F0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0590" y="5215385"/>
            <a:ext cx="2750820" cy="79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043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platta kombi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46E237DE-54B3-E53E-C9AD-FDB9A6791E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3665" y="2282943"/>
            <a:ext cx="2064668" cy="830997"/>
          </a:xfrm>
        </p:spPr>
        <p:txBody>
          <a:bodyPr wrap="none" lIns="0" tIns="0" rIns="0" bIns="0" anchor="t" anchorCtr="0">
            <a:spAutoFit/>
          </a:bodyPr>
          <a:lstStyle>
            <a:lvl1pPr algn="ctr"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Tack!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D12D9B96-C9D1-80D7-B79D-CEE98E0963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30429" y="3661350"/>
            <a:ext cx="2531142" cy="307777"/>
          </a:xfrm>
        </p:spPr>
        <p:txBody>
          <a:bodyPr wrap="none" lIns="0" tIns="0" rIns="0" bIns="0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Kontaktinformation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84CDB99-FA71-012A-B03C-97472727B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96383" y="5212152"/>
            <a:ext cx="3599234" cy="7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83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T EFTER DENNA BILD TILLHÖR INTE DENNA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AB78D697-7028-26FE-3435-B4D894BCB8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88595EB-EBF3-659A-C500-7CFF59927995}"/>
              </a:ext>
            </a:extLst>
          </p:cNvPr>
          <p:cNvSpPr txBox="1"/>
          <p:nvPr userDrawn="1"/>
        </p:nvSpPr>
        <p:spPr>
          <a:xfrm>
            <a:off x="254000" y="305068"/>
            <a:ext cx="112877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0"/>
              </a:lnSpc>
            </a:pPr>
            <a:r>
              <a:rPr lang="sv-SE" sz="1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ALLT EFTER DENNA BILD TILLHÖR INTE DENNA MALL</a:t>
            </a:r>
          </a:p>
        </p:txBody>
      </p:sp>
    </p:spTree>
    <p:extLst>
      <p:ext uri="{BB962C8B-B14F-4D97-AF65-F5344CB8AC3E}">
        <p14:creationId xmlns:p14="http://schemas.microsoft.com/office/powerpoint/2010/main" val="107140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+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6">
            <a:extLst>
              <a:ext uri="{FF2B5EF4-FFF2-40B4-BE49-F238E27FC236}">
                <a16:creationId xmlns:a16="http://schemas.microsoft.com/office/drawing/2014/main" id="{2403BD81-8930-4661-276C-085178F5A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5063" r="8221" b="28146"/>
          <a:stretch/>
        </p:blipFill>
        <p:spPr>
          <a:xfrm>
            <a:off x="3302001" y="3001499"/>
            <a:ext cx="8890000" cy="38565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3294AD4-36CC-3647-9D54-D1DF9A911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748783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FD5BB45-0872-614B-A94D-029142F8D1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088" y="1829697"/>
            <a:ext cx="239168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E9F84D0-437F-7AD0-E5BF-1DA6B63340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426" y="2489553"/>
            <a:ext cx="6213474" cy="361966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75747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+text alternativ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>
            <a:extLst>
              <a:ext uri="{FF2B5EF4-FFF2-40B4-BE49-F238E27FC236}">
                <a16:creationId xmlns:a16="http://schemas.microsoft.com/office/drawing/2014/main" id="{EBE035A6-C07C-24F1-181A-58C24C7A82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0189" b="10106"/>
          <a:stretch/>
        </p:blipFill>
        <p:spPr>
          <a:xfrm flipH="1">
            <a:off x="287866" y="3147582"/>
            <a:ext cx="11904133" cy="371041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E08365C-AAF6-9074-E83E-57E2A72CFB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748783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B4564317-16EC-FBB1-71C7-D05632B8D7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088" y="1829697"/>
            <a:ext cx="239168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2" name="Platshållare för text 13">
            <a:extLst>
              <a:ext uri="{FF2B5EF4-FFF2-40B4-BE49-F238E27FC236}">
                <a16:creationId xmlns:a16="http://schemas.microsoft.com/office/drawing/2014/main" id="{BC48FF37-AE6D-409B-13E2-0F45755038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426" y="2489553"/>
            <a:ext cx="6213474" cy="361966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566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+text alternativ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C500DB5B-FF45-190E-DD06-5F23284FD6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748783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02C170D2-7904-77C3-2B19-A04394AD08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0088" y="1829697"/>
            <a:ext cx="239168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2" name="Platshållare för text 13">
            <a:extLst>
              <a:ext uri="{FF2B5EF4-FFF2-40B4-BE49-F238E27FC236}">
                <a16:creationId xmlns:a16="http://schemas.microsoft.com/office/drawing/2014/main" id="{4E30C421-7377-17AB-2D38-26EE014AA1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0426" y="2489553"/>
            <a:ext cx="6213474" cy="361966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385503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+punktlista ensp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294AD4-36CC-3647-9D54-D1DF9A911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1471019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2A1A3C5-EC58-8DA3-03ED-2B3028231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3" t="18218" r="-6430" b="11805"/>
          <a:stretch/>
        </p:blipFill>
        <p:spPr>
          <a:xfrm flipH="1">
            <a:off x="8985954" y="0"/>
            <a:ext cx="3206045" cy="6858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89F58E-F30E-939A-6754-9DDF2B52D5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0089" y="2481450"/>
            <a:ext cx="6224588" cy="3619665"/>
          </a:xfrm>
        </p:spPr>
        <p:txBody>
          <a:bodyPr lIns="0" tIns="0" rIns="0" bIns="0"/>
          <a:lstStyle/>
          <a:p>
            <a:pPr lvl="0"/>
            <a:r>
              <a:rPr lang="sv-SE" dirty="0"/>
              <a:t>Punkt 1</a:t>
            </a:r>
          </a:p>
          <a:p>
            <a:pPr lvl="1"/>
            <a:r>
              <a:rPr lang="sv-SE" dirty="0"/>
              <a:t>Punkt 2</a:t>
            </a:r>
          </a:p>
          <a:p>
            <a:pPr lvl="2"/>
            <a:r>
              <a:rPr lang="sv-SE" dirty="0"/>
              <a:t>Punkt 3</a:t>
            </a:r>
          </a:p>
        </p:txBody>
      </p:sp>
    </p:spTree>
    <p:extLst>
      <p:ext uri="{BB962C8B-B14F-4D97-AF65-F5344CB8AC3E}">
        <p14:creationId xmlns:p14="http://schemas.microsoft.com/office/powerpoint/2010/main" val="162077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+punktlista tvåspal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294AD4-36CC-3647-9D54-D1DF9A911B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0089" y="1469596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A2A1A3C5-EC58-8DA3-03ED-2B3028231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983" t="18218" r="-6430" b="11805"/>
          <a:stretch/>
        </p:blipFill>
        <p:spPr>
          <a:xfrm flipH="1">
            <a:off x="8985954" y="0"/>
            <a:ext cx="3206045" cy="6858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D56B650-D808-031E-E5E5-DACF11DE6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0425" y="2489551"/>
            <a:ext cx="6224588" cy="995362"/>
          </a:xfrm>
        </p:spPr>
        <p:txBody>
          <a:bodyPr lIns="0" tIns="0" rIns="0" bIns="0" numCol="2"/>
          <a:lstStyle/>
          <a:p>
            <a:pPr lvl="0"/>
            <a:r>
              <a:rPr lang="sv-SE" dirty="0"/>
              <a:t>Punkt 1</a:t>
            </a:r>
          </a:p>
          <a:p>
            <a:pPr lvl="1"/>
            <a:r>
              <a:rPr lang="sv-SE" dirty="0"/>
              <a:t>Punkt 2</a:t>
            </a:r>
          </a:p>
          <a:p>
            <a:pPr lvl="2"/>
            <a:r>
              <a:rPr lang="sv-SE" dirty="0"/>
              <a:t>Punkt 3</a:t>
            </a:r>
          </a:p>
          <a:p>
            <a:pPr lvl="0"/>
            <a:r>
              <a:rPr lang="sv-SE" dirty="0"/>
              <a:t>Punkt 1</a:t>
            </a:r>
          </a:p>
          <a:p>
            <a:pPr lvl="1"/>
            <a:r>
              <a:rPr lang="sv-SE" dirty="0"/>
              <a:t>Punkt 2</a:t>
            </a:r>
          </a:p>
          <a:p>
            <a:pPr lvl="2"/>
            <a:r>
              <a:rPr lang="sv-SE" dirty="0"/>
              <a:t>Punkt 3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5792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tegori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Bild 40">
            <a:extLst>
              <a:ext uri="{FF2B5EF4-FFF2-40B4-BE49-F238E27FC236}">
                <a16:creationId xmlns:a16="http://schemas.microsoft.com/office/drawing/2014/main" id="{F36BE534-9086-EE5D-F067-29270C767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0237" b="35185"/>
          <a:stretch/>
        </p:blipFill>
        <p:spPr>
          <a:xfrm>
            <a:off x="5459230" y="5193417"/>
            <a:ext cx="6732770" cy="1664584"/>
          </a:xfrm>
          <a:prstGeom prst="rect">
            <a:avLst/>
          </a:prstGeom>
        </p:spPr>
      </p:pic>
      <p:sp>
        <p:nvSpPr>
          <p:cNvPr id="16" name="Underrubrik 2">
            <a:extLst>
              <a:ext uri="{FF2B5EF4-FFF2-40B4-BE49-F238E27FC236}">
                <a16:creationId xmlns:a16="http://schemas.microsoft.com/office/drawing/2014/main" id="{982DD7BE-7012-81FA-9B74-DED21A3E44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70738" y="1143641"/>
            <a:ext cx="3732021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17" name="Platshållare för text 13">
            <a:extLst>
              <a:ext uri="{FF2B5EF4-FFF2-40B4-BE49-F238E27FC236}">
                <a16:creationId xmlns:a16="http://schemas.microsoft.com/office/drawing/2014/main" id="{9150C2D1-70C9-66D7-D535-C9341A998B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0739" y="1539191"/>
            <a:ext cx="3732021" cy="99805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Brödtext</a:t>
            </a:r>
          </a:p>
        </p:txBody>
      </p:sp>
      <p:sp>
        <p:nvSpPr>
          <p:cNvPr id="18" name="Platshållare för text 13">
            <a:extLst>
              <a:ext uri="{FF2B5EF4-FFF2-40B4-BE49-F238E27FC236}">
                <a16:creationId xmlns:a16="http://schemas.microsoft.com/office/drawing/2014/main" id="{D47F292F-8C9A-E6D9-3C9A-7A2722EEC8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32772" y="1539191"/>
            <a:ext cx="3732021" cy="99805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Brödtext</a:t>
            </a:r>
          </a:p>
        </p:txBody>
      </p:sp>
      <p:sp>
        <p:nvSpPr>
          <p:cNvPr id="19" name="Platshållare för text 22">
            <a:extLst>
              <a:ext uri="{FF2B5EF4-FFF2-40B4-BE49-F238E27FC236}">
                <a16:creationId xmlns:a16="http://schemas.microsoft.com/office/drawing/2014/main" id="{0421762E-3A43-6E53-1767-EF28EE1C0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2771" y="1143641"/>
            <a:ext cx="3732021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</a:lstStyle>
          <a:p>
            <a:pPr lvl="0"/>
            <a:r>
              <a:rPr lang="sv-SE" dirty="0"/>
              <a:t>Underrubrik H2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CB001FFA-56CF-E52C-70E5-5C41C9AB10F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0739" y="3037791"/>
            <a:ext cx="3732021" cy="99805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Brödtext</a:t>
            </a:r>
          </a:p>
        </p:txBody>
      </p:sp>
      <p:sp>
        <p:nvSpPr>
          <p:cNvPr id="22" name="Platshållare för text 13">
            <a:extLst>
              <a:ext uri="{FF2B5EF4-FFF2-40B4-BE49-F238E27FC236}">
                <a16:creationId xmlns:a16="http://schemas.microsoft.com/office/drawing/2014/main" id="{E11D0CA8-B2B3-AEB2-2843-097A9E16B5A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2772" y="3037791"/>
            <a:ext cx="3732021" cy="99805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Brödtext</a:t>
            </a:r>
          </a:p>
        </p:txBody>
      </p:sp>
      <p:sp>
        <p:nvSpPr>
          <p:cNvPr id="23" name="Platshållare för text 22">
            <a:extLst>
              <a:ext uri="{FF2B5EF4-FFF2-40B4-BE49-F238E27FC236}">
                <a16:creationId xmlns:a16="http://schemas.microsoft.com/office/drawing/2014/main" id="{2C9CA50C-CCD7-4EED-6A37-B79A9A375F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732771" y="2642241"/>
            <a:ext cx="3732019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</a:lstStyle>
          <a:p>
            <a:pPr lvl="0"/>
            <a:r>
              <a:rPr lang="sv-SE" dirty="0"/>
              <a:t>Underrubrik H2</a:t>
            </a:r>
          </a:p>
        </p:txBody>
      </p:sp>
      <p:sp>
        <p:nvSpPr>
          <p:cNvPr id="25" name="Platshållare för text 13">
            <a:extLst>
              <a:ext uri="{FF2B5EF4-FFF2-40B4-BE49-F238E27FC236}">
                <a16:creationId xmlns:a16="http://schemas.microsoft.com/office/drawing/2014/main" id="{6EE179AE-5269-B4A8-599A-A56D59A962A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470739" y="4536391"/>
            <a:ext cx="3732021" cy="99805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Brödtext</a:t>
            </a:r>
          </a:p>
        </p:txBody>
      </p:sp>
      <p:sp>
        <p:nvSpPr>
          <p:cNvPr id="27" name="Platshållare för text 13">
            <a:extLst>
              <a:ext uri="{FF2B5EF4-FFF2-40B4-BE49-F238E27FC236}">
                <a16:creationId xmlns:a16="http://schemas.microsoft.com/office/drawing/2014/main" id="{9843952E-27D4-18C5-F933-87480B64C8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2772" y="4536391"/>
            <a:ext cx="3732021" cy="998058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Brödtext</a:t>
            </a:r>
          </a:p>
        </p:txBody>
      </p:sp>
      <p:sp>
        <p:nvSpPr>
          <p:cNvPr id="30" name="Platshållare för text 22">
            <a:extLst>
              <a:ext uri="{FF2B5EF4-FFF2-40B4-BE49-F238E27FC236}">
                <a16:creationId xmlns:a16="http://schemas.microsoft.com/office/drawing/2014/main" id="{7CEFA42C-5CB5-EBA1-6757-6E245684DE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2772" y="4140841"/>
            <a:ext cx="3732018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</a:lstStyle>
          <a:p>
            <a:pPr lvl="0"/>
            <a:r>
              <a:rPr lang="sv-SE" dirty="0"/>
              <a:t>Underrubrik H2</a:t>
            </a:r>
          </a:p>
        </p:txBody>
      </p:sp>
      <p:sp>
        <p:nvSpPr>
          <p:cNvPr id="33" name="Platshållare för text 22">
            <a:extLst>
              <a:ext uri="{FF2B5EF4-FFF2-40B4-BE49-F238E27FC236}">
                <a16:creationId xmlns:a16="http://schemas.microsoft.com/office/drawing/2014/main" id="{AE210C66-E082-1BEA-13B8-2272E17A6C5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70739" y="4140840"/>
            <a:ext cx="3732018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</a:lstStyle>
          <a:p>
            <a:pPr lvl="0"/>
            <a:r>
              <a:rPr lang="sv-SE" dirty="0"/>
              <a:t>Underrubrik H2</a:t>
            </a:r>
          </a:p>
        </p:txBody>
      </p:sp>
      <p:sp>
        <p:nvSpPr>
          <p:cNvPr id="36" name="Platshållare för text 22">
            <a:extLst>
              <a:ext uri="{FF2B5EF4-FFF2-40B4-BE49-F238E27FC236}">
                <a16:creationId xmlns:a16="http://schemas.microsoft.com/office/drawing/2014/main" id="{E66043E4-9AB0-F656-14B7-5F486F1A9D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70739" y="2642240"/>
            <a:ext cx="3732020" cy="3323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 u="sng" baseline="0">
                <a:solidFill>
                  <a:schemeClr val="tx1"/>
                </a:solidFill>
                <a:uFill>
                  <a:solidFill>
                    <a:schemeClr val="bg2"/>
                  </a:solidFill>
                </a:uFill>
              </a:defRPr>
            </a:lvl1pPr>
          </a:lstStyle>
          <a:p>
            <a:pPr lvl="0"/>
            <a:r>
              <a:rPr lang="sv-SE" dirty="0"/>
              <a:t>Underrubrik H2</a:t>
            </a:r>
          </a:p>
        </p:txBody>
      </p:sp>
    </p:spTree>
    <p:extLst>
      <p:ext uri="{BB962C8B-B14F-4D97-AF65-F5344CB8AC3E}">
        <p14:creationId xmlns:p14="http://schemas.microsoft.com/office/powerpoint/2010/main" val="335358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ak 2">
            <a:extLst>
              <a:ext uri="{FF2B5EF4-FFF2-40B4-BE49-F238E27FC236}">
                <a16:creationId xmlns:a16="http://schemas.microsoft.com/office/drawing/2014/main" id="{0C7E9F09-0360-7E63-FA97-4E231D5F21CB}"/>
              </a:ext>
            </a:extLst>
          </p:cNvPr>
          <p:cNvCxnSpPr>
            <a:cxnSpLocks/>
          </p:cNvCxnSpPr>
          <p:nvPr userDrawn="1"/>
        </p:nvCxnSpPr>
        <p:spPr>
          <a:xfrm>
            <a:off x="4895849" y="-97971"/>
            <a:ext cx="0" cy="7112725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0819C10E-D9EB-5094-54FF-EE476A9BA9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49290" y="-149290"/>
            <a:ext cx="5004754" cy="718457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infoga bild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AF3A33CB-87A1-7C3A-BCCD-93540E03CA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690" y="748784"/>
            <a:ext cx="3145092" cy="692497"/>
          </a:xfrm>
        </p:spPr>
        <p:txBody>
          <a:bodyPr wrap="none" lIns="0" tIns="0" rIns="0" bIns="0" anchor="t" anchorCtr="0">
            <a:spAutoFit/>
          </a:bodyPr>
          <a:lstStyle>
            <a:lvl1pPr algn="l">
              <a:defRPr sz="5000" b="1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Rubrik h1</a:t>
            </a:r>
          </a:p>
        </p:txBody>
      </p:sp>
      <p:sp>
        <p:nvSpPr>
          <p:cNvPr id="15" name="Underrubrik 2">
            <a:extLst>
              <a:ext uri="{FF2B5EF4-FFF2-40B4-BE49-F238E27FC236}">
                <a16:creationId xmlns:a16="http://schemas.microsoft.com/office/drawing/2014/main" id="{0B4C9B0E-5D5A-51F7-4500-DF44489F2B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689" y="1831632"/>
            <a:ext cx="2391680" cy="3323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H2</a:t>
            </a:r>
          </a:p>
        </p:txBody>
      </p:sp>
      <p:sp>
        <p:nvSpPr>
          <p:cNvPr id="2" name="Platshållare för text 13">
            <a:extLst>
              <a:ext uri="{FF2B5EF4-FFF2-40B4-BE49-F238E27FC236}">
                <a16:creationId xmlns:a16="http://schemas.microsoft.com/office/drawing/2014/main" id="{6FC397C1-2F44-AF6F-3345-4503B05F47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60689" y="2489552"/>
            <a:ext cx="5775235" cy="3619663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Brödtext</a:t>
            </a:r>
          </a:p>
        </p:txBody>
      </p:sp>
    </p:spTree>
    <p:extLst>
      <p:ext uri="{BB962C8B-B14F-4D97-AF65-F5344CB8AC3E}">
        <p14:creationId xmlns:p14="http://schemas.microsoft.com/office/powerpoint/2010/main" val="49717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5BD19CA-58D1-D042-A177-AE964FCF8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7EDA73-822A-A04E-B93A-00177FEC3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2</a:t>
            </a:r>
          </a:p>
          <a:p>
            <a:pPr lvl="2"/>
            <a:r>
              <a:rPr lang="sv-SE" dirty="0"/>
              <a:t>Nivå 3</a:t>
            </a:r>
          </a:p>
        </p:txBody>
      </p:sp>
    </p:spTree>
    <p:extLst>
      <p:ext uri="{BB962C8B-B14F-4D97-AF65-F5344CB8AC3E}">
        <p14:creationId xmlns:p14="http://schemas.microsoft.com/office/powerpoint/2010/main" val="201320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1" r:id="rId2"/>
    <p:sldLayoutId id="2147483649" r:id="rId3"/>
    <p:sldLayoutId id="2147483651" r:id="rId4"/>
    <p:sldLayoutId id="2147483652" r:id="rId5"/>
    <p:sldLayoutId id="2147483672" r:id="rId6"/>
    <p:sldLayoutId id="2147483653" r:id="rId7"/>
    <p:sldLayoutId id="2147483654" r:id="rId8"/>
    <p:sldLayoutId id="2147483655" r:id="rId9"/>
    <p:sldLayoutId id="2147483657" r:id="rId10"/>
    <p:sldLayoutId id="2147483656" r:id="rId11"/>
    <p:sldLayoutId id="2147483658" r:id="rId12"/>
    <p:sldLayoutId id="2147483665" r:id="rId13"/>
    <p:sldLayoutId id="2147483659" r:id="rId14"/>
    <p:sldLayoutId id="2147483660" r:id="rId15"/>
    <p:sldLayoutId id="2147483661" r:id="rId16"/>
    <p:sldLayoutId id="2147483674" r:id="rId17"/>
    <p:sldLayoutId id="2147483673" r:id="rId18"/>
    <p:sldLayoutId id="2147483662" r:id="rId19"/>
    <p:sldLayoutId id="2147483663" r:id="rId20"/>
    <p:sldLayoutId id="2147483666" r:id="rId21"/>
    <p:sldLayoutId id="2147483664" r:id="rId22"/>
    <p:sldLayoutId id="2147483668" r:id="rId23"/>
    <p:sldLayoutId id="2147483670" r:id="rId24"/>
    <p:sldLayoutId id="2147483667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311150" indent="-1317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490538" indent="-1317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B49E3D-6856-E271-DDEE-E368DD2B0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089" y="748783"/>
            <a:ext cx="8864606" cy="1495794"/>
          </a:xfrm>
        </p:spPr>
        <p:txBody>
          <a:bodyPr/>
          <a:lstStyle/>
          <a:p>
            <a:r>
              <a:rPr lang="sv-SE" sz="5400" dirty="0"/>
              <a:t>Förslag på upplägg för</a:t>
            </a:r>
            <a:br>
              <a:rPr lang="sv-SE" sz="5400" dirty="0"/>
            </a:br>
            <a:r>
              <a:rPr lang="sv-SE" sz="5400" dirty="0"/>
              <a:t>verksamhetsrapportering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B596697-0DC3-D0A7-551B-CC12EDA24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089" y="3153350"/>
            <a:ext cx="2470228" cy="682238"/>
          </a:xfrm>
        </p:spPr>
        <p:txBody>
          <a:bodyPr/>
          <a:lstStyle/>
          <a:p>
            <a:r>
              <a:rPr lang="sv-SE" dirty="0"/>
              <a:t>Styrelsemöte nr: X </a:t>
            </a:r>
          </a:p>
          <a:p>
            <a:r>
              <a:rPr lang="sv-SE" dirty="0"/>
              <a:t>Månad År</a:t>
            </a:r>
          </a:p>
        </p:txBody>
      </p:sp>
    </p:spTree>
    <p:extLst>
      <p:ext uri="{BB962C8B-B14F-4D97-AF65-F5344CB8AC3E}">
        <p14:creationId xmlns:p14="http://schemas.microsoft.com/office/powerpoint/2010/main" val="4284584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>
            <a:extLst>
              <a:ext uri="{FF2B5EF4-FFF2-40B4-BE49-F238E27FC236}">
                <a16:creationId xmlns:a16="http://schemas.microsoft.com/office/drawing/2014/main" id="{7CA27822-BA1B-75F5-B547-B46677BB4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Verksamhet X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167F1ED-B572-7115-3A28-ECA4737E7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09BDE93-5B15-07EA-E13A-A5D5C351C9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A8336278-0540-E782-2DB4-A725AB9E052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sv-SE" dirty="0"/>
              <a:t>Verksamhet X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F711086-B58F-269B-4609-ECA71A49ED9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680324CF-D945-E8CC-F8D5-E387C7A1A71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0BAE97BC-31E4-A0D8-0836-FC7B9119A8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sv-SE" dirty="0"/>
              <a:t>Verksamhet X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1FB84AB7-B8E0-DDFB-82F6-153F65E8577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00B31A1-828D-FDEE-A894-183AF02D3C2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AEF627DC-DE92-D73B-CD33-07456D77E63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sv-SE" dirty="0"/>
              <a:t>Verksamhet X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88193E5-73AB-82D8-7005-51CC11FDF3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sv-SE" dirty="0"/>
              <a:t>Verksamhet X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016DE95C-83A2-5F45-3DCB-291446CCE77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sv-SE" dirty="0"/>
              <a:t>Verksamhet X</a:t>
            </a:r>
          </a:p>
        </p:txBody>
      </p:sp>
      <p:sp>
        <p:nvSpPr>
          <p:cNvPr id="17" name="Rubrik 1">
            <a:extLst>
              <a:ext uri="{FF2B5EF4-FFF2-40B4-BE49-F238E27FC236}">
                <a16:creationId xmlns:a16="http://schemas.microsoft.com/office/drawing/2014/main" id="{347CC2AB-323D-0728-DA1F-0FCDED962AC5}"/>
              </a:ext>
            </a:extLst>
          </p:cNvPr>
          <p:cNvSpPr txBox="1">
            <a:spLocks/>
          </p:cNvSpPr>
          <p:nvPr/>
        </p:nvSpPr>
        <p:spPr>
          <a:xfrm>
            <a:off x="1383720" y="433390"/>
            <a:ext cx="7299172" cy="6924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sv-SE" b="1" dirty="0"/>
              <a:t>Verksamhetsuppdatering</a:t>
            </a:r>
          </a:p>
        </p:txBody>
      </p:sp>
    </p:spTree>
    <p:extLst>
      <p:ext uri="{BB962C8B-B14F-4D97-AF65-F5344CB8AC3E}">
        <p14:creationId xmlns:p14="http://schemas.microsoft.com/office/powerpoint/2010/main" val="174749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E47975-E43F-535F-FD76-DB8E72E7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089" y="748783"/>
            <a:ext cx="8128828" cy="692497"/>
          </a:xfrm>
        </p:spPr>
        <p:txBody>
          <a:bodyPr/>
          <a:lstStyle/>
          <a:p>
            <a:r>
              <a:rPr lang="sv-SE" dirty="0"/>
              <a:t>Verksamhetsuppdatering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A3DB488-2971-7279-D01E-176C72FAC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C85F1A-0B4D-12A0-890E-7987C1852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65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557DB1-1737-1224-CE6D-0F08BC73E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089" y="748783"/>
            <a:ext cx="6134693" cy="692497"/>
          </a:xfrm>
        </p:spPr>
        <p:txBody>
          <a:bodyPr/>
          <a:lstStyle/>
          <a:p>
            <a:r>
              <a:rPr lang="sv-SE" dirty="0"/>
              <a:t>Arbetsmiljörapport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35D613D-AB26-DC5E-CB01-25583396A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77052D-3D1C-0AC3-D183-1D429A2946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5565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C41C3-F036-0A1C-FFB1-93AE84882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089" y="748783"/>
            <a:ext cx="6812762" cy="692497"/>
          </a:xfrm>
        </p:spPr>
        <p:txBody>
          <a:bodyPr/>
          <a:lstStyle/>
          <a:p>
            <a:r>
              <a:rPr lang="sv-SE" dirty="0"/>
              <a:t>Medlemsuppdatering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DA07B7C-8951-C5EA-EDAD-E11B20F7D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E7FE4E9-4BC3-58FD-5273-EE7E8E715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220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29B812-AFB7-BE7A-BC2D-7A1D256E4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089" y="748783"/>
            <a:ext cx="2361224" cy="692497"/>
          </a:xfrm>
        </p:spPr>
        <p:txBody>
          <a:bodyPr/>
          <a:lstStyle/>
          <a:p>
            <a:r>
              <a:rPr lang="sv-SE" dirty="0"/>
              <a:t>Projekt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319A909-C529-F512-DC17-2327E4BB20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8105BC4-D053-0648-9429-653B4F825B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036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85300F6-D72B-2C6A-A0A7-AFA87D4FC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089" y="748783"/>
            <a:ext cx="3214021" cy="692497"/>
          </a:xfrm>
        </p:spPr>
        <p:txBody>
          <a:bodyPr/>
          <a:lstStyle/>
          <a:p>
            <a:r>
              <a:rPr lang="sv-SE" dirty="0"/>
              <a:t>Eventplan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E19114-74DF-7AA5-32E5-845106336F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214BB616-24EF-DC61-1ECA-34C03AF77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38189"/>
              </p:ext>
            </p:extLst>
          </p:nvPr>
        </p:nvGraphicFramePr>
        <p:xfrm>
          <a:off x="860089" y="2574854"/>
          <a:ext cx="812799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054533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893851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824866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Verksamhet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Event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1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69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207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97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0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75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01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ymnastikförbundet">
      <a:dk1>
        <a:srgbClr val="FFFFFF"/>
      </a:dk1>
      <a:lt1>
        <a:srgbClr val="000000"/>
      </a:lt1>
      <a:dk2>
        <a:srgbClr val="0069A7"/>
      </a:dk2>
      <a:lt2>
        <a:srgbClr val="FECC00"/>
      </a:lt2>
      <a:accent1>
        <a:srgbClr val="FECC00"/>
      </a:accent1>
      <a:accent2>
        <a:srgbClr val="1B2E55"/>
      </a:accent2>
      <a:accent3>
        <a:srgbClr val="C1E0FF"/>
      </a:accent3>
      <a:accent4>
        <a:srgbClr val="FFD0C2"/>
      </a:accent4>
      <a:accent5>
        <a:srgbClr val="D8461A"/>
      </a:accent5>
      <a:accent6>
        <a:srgbClr val="0286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609902-DFED-A045-919F-6952A0D24C57}" vid="{2D8CB3FF-F3BD-564F-A516-B0597E8DB6F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5907ef-9ec5-445d-a789-4d1ed1977353" xsi:nil="true"/>
    <lcf76f155ced4ddcb4097134ff3c332f xmlns="961fe042-11a7-4554-ac23-c63a934d656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9FEB664F97C2478EE87C7878444961" ma:contentTypeVersion="13" ma:contentTypeDescription="Skapa ett nytt dokument." ma:contentTypeScope="" ma:versionID="e237973085d4e422fef712ff76a2c806">
  <xsd:schema xmlns:xsd="http://www.w3.org/2001/XMLSchema" xmlns:xs="http://www.w3.org/2001/XMLSchema" xmlns:p="http://schemas.microsoft.com/office/2006/metadata/properties" xmlns:ns2="961fe042-11a7-4554-ac23-c63a934d656e" xmlns:ns3="945907ef-9ec5-445d-a789-4d1ed1977353" targetNamespace="http://schemas.microsoft.com/office/2006/metadata/properties" ma:root="true" ma:fieldsID="78c3003a200fa6ad10695bcca7d597dd" ns2:_="" ns3:_="">
    <xsd:import namespace="961fe042-11a7-4554-ac23-c63a934d656e"/>
    <xsd:import namespace="945907ef-9ec5-445d-a789-4d1ed19773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fe042-11a7-4554-ac23-c63a934d6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69f3a60-3ad3-4329-af7f-6cf4f85e1a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07ef-9ec5-445d-a789-4d1ed197735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b03d41c-c0bd-4250-8359-bfc840d31e78}" ma:internalName="TaxCatchAll" ma:showField="CatchAllData" ma:web="945907ef-9ec5-445d-a789-4d1ed19773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A0706-4371-4027-A11A-0EF8A0CBAF50}">
  <ds:schemaRefs>
    <ds:schemaRef ds:uri="http://schemas.microsoft.com/office/2006/metadata/properties"/>
    <ds:schemaRef ds:uri="http://schemas.microsoft.com/office/infopath/2007/PartnerControls"/>
    <ds:schemaRef ds:uri="945907ef-9ec5-445d-a789-4d1ed1977353"/>
    <ds:schemaRef ds:uri="961fe042-11a7-4554-ac23-c63a934d656e"/>
  </ds:schemaRefs>
</ds:datastoreItem>
</file>

<file path=customXml/itemProps2.xml><?xml version="1.0" encoding="utf-8"?>
<ds:datastoreItem xmlns:ds="http://schemas.openxmlformats.org/officeDocument/2006/customXml" ds:itemID="{13B40232-3BC0-495D-BE45-E3E6FF748C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53D0C-C3BA-4473-8207-B1CD15B67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1fe042-11a7-4554-ac23-c63a934d656e"/>
    <ds:schemaRef ds:uri="945907ef-9ec5-445d-a789-4d1ed19773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33</Words>
  <Application>Microsoft Office PowerPoint</Application>
  <PresentationFormat>Bredbild</PresentationFormat>
  <Paragraphs>18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1" baseType="lpstr">
      <vt:lpstr>Arial</vt:lpstr>
      <vt:lpstr>Calibri</vt:lpstr>
      <vt:lpstr>Tahoma</vt:lpstr>
      <vt:lpstr>Office-tema</vt:lpstr>
      <vt:lpstr>Förslag på upplägg för verksamhetsrapportering</vt:lpstr>
      <vt:lpstr>PowerPoint-presentation</vt:lpstr>
      <vt:lpstr>Verksamhetsuppdatering</vt:lpstr>
      <vt:lpstr>Arbetsmiljörapport</vt:lpstr>
      <vt:lpstr>Medlemsuppdatering</vt:lpstr>
      <vt:lpstr>Projekt</vt:lpstr>
      <vt:lpstr>Eventplan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Förslag på upplägg för verksamhetsrapportering</dc:title>
  <dc:creator>Johanna Gringmann (Gymnastik)</dc:creator>
  <cp:lastModifiedBy>Johanna Gringmann (Gymnastik)</cp:lastModifiedBy>
  <cp:revision>1</cp:revision>
  <dcterms:created xsi:type="dcterms:W3CDTF">2023-09-18T12:08:20Z</dcterms:created>
  <dcterms:modified xsi:type="dcterms:W3CDTF">2023-09-18T12:15:27Z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0x010100EB9FEB664F97C2478EE87C7878444961</vt:lpwstr>
  </property>
</Properties>
</file>