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6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E50E38-8145-435F-8CDF-A4E111129C39}" v="17" dt="2019-01-03T11:34:48.4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34580" autoAdjust="0"/>
    <p:restoredTop sz="86410" autoAdjust="0"/>
  </p:normalViewPr>
  <p:slideViewPr>
    <p:cSldViewPr snapToGrid="0" snapToObjects="1">
      <p:cViewPr varScale="1">
        <p:scale>
          <a:sx n="54" d="100"/>
          <a:sy n="54" d="100"/>
        </p:scale>
        <p:origin x="20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B0990B-3EA6-4C1F-BA6E-B7395FEA1D57}" type="doc">
      <dgm:prSet loTypeId="urn:microsoft.com/office/officeart/2005/8/layout/cycle3" loCatId="cycle" qsTypeId="urn:microsoft.com/office/officeart/2005/8/quickstyle/simple1#1" qsCatId="simple" csTypeId="urn:microsoft.com/office/officeart/2005/8/colors/accent3_2" csCatId="accent3" phldr="1"/>
      <dgm:spPr/>
    </dgm:pt>
    <dgm:pt modelId="{3C3695C7-842E-48C4-8404-2096C63963C2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b="1" dirty="0">
              <a:latin typeface="Bookman Old Style"/>
              <a:cs typeface="Bookman Old Style"/>
            </a:rPr>
            <a:t>Januari</a:t>
          </a:r>
        </a:p>
      </dgm:t>
    </dgm:pt>
    <dgm:pt modelId="{1AA638E2-5BC7-43E1-9533-F43BA45BBEAF}" type="parTrans" cxnId="{0DBE5203-A338-47A9-9BB2-42412BBCB61A}">
      <dgm:prSet/>
      <dgm:spPr/>
      <dgm:t>
        <a:bodyPr/>
        <a:lstStyle/>
        <a:p>
          <a:pPr algn="just"/>
          <a:endParaRPr lang="sv-SE"/>
        </a:p>
      </dgm:t>
    </dgm:pt>
    <dgm:pt modelId="{7CB89AE4-1FF0-47AA-B0B9-0A7F357B32AF}" type="sibTrans" cxnId="{0DBE5203-A338-47A9-9BB2-42412BBCB61A}">
      <dgm:prSet/>
      <dgm:spPr/>
      <dgm:t>
        <a:bodyPr/>
        <a:lstStyle/>
        <a:p>
          <a:pPr algn="just"/>
          <a:endParaRPr lang="sv-SE"/>
        </a:p>
      </dgm:t>
    </dgm:pt>
    <dgm:pt modelId="{EC22EB70-4B51-4929-B1C2-1CF0D5DD63D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b="1" dirty="0">
              <a:latin typeface="Bookman Old Style"/>
              <a:cs typeface="Bookman Old Style"/>
            </a:rPr>
            <a:t>Februari</a:t>
          </a:r>
          <a:r>
            <a:rPr lang="sv-SE" b="0" dirty="0"/>
            <a:t>	</a:t>
          </a:r>
        </a:p>
      </dgm:t>
    </dgm:pt>
    <dgm:pt modelId="{75204D7E-7433-4C2B-BF33-87B3DFE98D0D}" type="parTrans" cxnId="{B48F2C12-CDB3-4C5B-959A-0D8C0BF25DDB}">
      <dgm:prSet/>
      <dgm:spPr/>
      <dgm:t>
        <a:bodyPr/>
        <a:lstStyle/>
        <a:p>
          <a:pPr algn="just"/>
          <a:endParaRPr lang="sv-SE"/>
        </a:p>
      </dgm:t>
    </dgm:pt>
    <dgm:pt modelId="{2E8BCB16-45E8-4991-BAF8-12CDBF2093D6}" type="sibTrans" cxnId="{B48F2C12-CDB3-4C5B-959A-0D8C0BF25DDB}">
      <dgm:prSet/>
      <dgm:spPr/>
      <dgm:t>
        <a:bodyPr/>
        <a:lstStyle/>
        <a:p>
          <a:pPr algn="just"/>
          <a:endParaRPr lang="sv-SE"/>
        </a:p>
      </dgm:t>
    </dgm:pt>
    <dgm:pt modelId="{D52A13C0-A507-4EA0-B126-D054209BF52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b="1" dirty="0">
              <a:latin typeface="Bookman Old Style"/>
              <a:cs typeface="Bookman Old Style"/>
            </a:rPr>
            <a:t>Mars</a:t>
          </a:r>
        </a:p>
      </dgm:t>
    </dgm:pt>
    <dgm:pt modelId="{A872C83D-BFF6-4308-B07A-5AD822DB20FB}" type="parTrans" cxnId="{EA054E7B-35CC-4288-8FD9-14EFEA81C3EB}">
      <dgm:prSet/>
      <dgm:spPr/>
      <dgm:t>
        <a:bodyPr/>
        <a:lstStyle/>
        <a:p>
          <a:pPr algn="just"/>
          <a:endParaRPr lang="sv-SE"/>
        </a:p>
      </dgm:t>
    </dgm:pt>
    <dgm:pt modelId="{6FCA03E4-4D22-407E-98E2-484B37FCE7F3}" type="sibTrans" cxnId="{EA054E7B-35CC-4288-8FD9-14EFEA81C3EB}">
      <dgm:prSet/>
      <dgm:spPr/>
      <dgm:t>
        <a:bodyPr/>
        <a:lstStyle/>
        <a:p>
          <a:pPr algn="just"/>
          <a:endParaRPr lang="sv-SE"/>
        </a:p>
      </dgm:t>
    </dgm:pt>
    <dgm:pt modelId="{DE17D6DA-E8F1-428E-A078-4E172EEA8A8A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b="1" dirty="0">
              <a:latin typeface="Bookman Old Style"/>
              <a:cs typeface="Bookman Old Style"/>
            </a:rPr>
            <a:t>April</a:t>
          </a:r>
        </a:p>
      </dgm:t>
    </dgm:pt>
    <dgm:pt modelId="{59C6D851-CEE1-42BC-9EFB-07C750313A98}" type="parTrans" cxnId="{5126119C-5841-4493-A2E4-393CE86B3DC5}">
      <dgm:prSet/>
      <dgm:spPr/>
      <dgm:t>
        <a:bodyPr/>
        <a:lstStyle/>
        <a:p>
          <a:pPr algn="just"/>
          <a:endParaRPr lang="sv-SE"/>
        </a:p>
      </dgm:t>
    </dgm:pt>
    <dgm:pt modelId="{1E876D21-77FC-43DB-82A9-22F9913E3AE4}" type="sibTrans" cxnId="{5126119C-5841-4493-A2E4-393CE86B3DC5}">
      <dgm:prSet/>
      <dgm:spPr/>
      <dgm:t>
        <a:bodyPr/>
        <a:lstStyle/>
        <a:p>
          <a:pPr algn="just"/>
          <a:endParaRPr lang="sv-SE"/>
        </a:p>
      </dgm:t>
    </dgm:pt>
    <dgm:pt modelId="{A3A04371-F420-42EF-8899-CDDA1BBEF7BF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b="1" dirty="0">
              <a:latin typeface="Bookman Old Style"/>
              <a:cs typeface="Bookman Old Style"/>
            </a:rPr>
            <a:t>Maj</a:t>
          </a:r>
        </a:p>
      </dgm:t>
    </dgm:pt>
    <dgm:pt modelId="{1C351FA9-93EA-49DB-A6D5-C0FB50EF87E8}" type="parTrans" cxnId="{D9D0B7C5-6B06-43E1-935A-F43F451DBCE6}">
      <dgm:prSet/>
      <dgm:spPr/>
      <dgm:t>
        <a:bodyPr/>
        <a:lstStyle/>
        <a:p>
          <a:pPr algn="just"/>
          <a:endParaRPr lang="sv-SE"/>
        </a:p>
      </dgm:t>
    </dgm:pt>
    <dgm:pt modelId="{81314682-B4BF-4351-9C6C-947ADB566A9A}" type="sibTrans" cxnId="{D9D0B7C5-6B06-43E1-935A-F43F451DBCE6}">
      <dgm:prSet/>
      <dgm:spPr/>
      <dgm:t>
        <a:bodyPr/>
        <a:lstStyle/>
        <a:p>
          <a:pPr algn="just"/>
          <a:endParaRPr lang="sv-SE"/>
        </a:p>
      </dgm:t>
    </dgm:pt>
    <dgm:pt modelId="{FF89D1C2-D2D1-44EB-8872-3A2563A05FC6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3500000" scaled="1"/>
          <a:tileRect/>
        </a:gradFill>
        <a:ln>
          <a:solidFill>
            <a:srgbClr val="FFFF00"/>
          </a:solidFill>
        </a:ln>
      </dgm:spPr>
      <dgm:t>
        <a:bodyPr/>
        <a:lstStyle/>
        <a:p>
          <a:pPr algn="ctr"/>
          <a:r>
            <a:rPr lang="sv-SE" b="1" dirty="0">
              <a:latin typeface="Bookman Old Style"/>
              <a:cs typeface="Bookman Old Style"/>
            </a:rPr>
            <a:t>Juni</a:t>
          </a:r>
        </a:p>
      </dgm:t>
    </dgm:pt>
    <dgm:pt modelId="{E63439EE-9E85-44D4-AE4F-24357EA46A91}" type="parTrans" cxnId="{BCF85DAE-B184-4A9F-B150-719317F071F0}">
      <dgm:prSet/>
      <dgm:spPr/>
      <dgm:t>
        <a:bodyPr/>
        <a:lstStyle/>
        <a:p>
          <a:pPr algn="just"/>
          <a:endParaRPr lang="sv-SE"/>
        </a:p>
      </dgm:t>
    </dgm:pt>
    <dgm:pt modelId="{45236A80-8480-46D0-84B2-9011EAE1B359}" type="sibTrans" cxnId="{BCF85DAE-B184-4A9F-B150-719317F071F0}">
      <dgm:prSet/>
      <dgm:spPr/>
      <dgm:t>
        <a:bodyPr/>
        <a:lstStyle/>
        <a:p>
          <a:pPr algn="just"/>
          <a:endParaRPr lang="sv-SE"/>
        </a:p>
      </dgm:t>
    </dgm:pt>
    <dgm:pt modelId="{0CB64380-6923-41BB-9B97-A4E5A37EDB65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  <a:ln>
          <a:solidFill>
            <a:srgbClr val="FFFF00"/>
          </a:solidFill>
        </a:ln>
      </dgm:spPr>
      <dgm:t>
        <a:bodyPr/>
        <a:lstStyle/>
        <a:p>
          <a:pPr algn="ctr"/>
          <a:r>
            <a:rPr lang="sv-SE" b="1" dirty="0">
              <a:latin typeface="Bookman Old Style"/>
              <a:cs typeface="Bookman Old Style"/>
            </a:rPr>
            <a:t>Juli</a:t>
          </a:r>
        </a:p>
      </dgm:t>
    </dgm:pt>
    <dgm:pt modelId="{B01FE39A-0DDB-493E-9598-52E0B3509722}" type="parTrans" cxnId="{0E2E15E4-B6CC-4837-B2C6-DFD94A700AD6}">
      <dgm:prSet/>
      <dgm:spPr/>
      <dgm:t>
        <a:bodyPr/>
        <a:lstStyle/>
        <a:p>
          <a:pPr algn="just"/>
          <a:endParaRPr lang="sv-SE"/>
        </a:p>
      </dgm:t>
    </dgm:pt>
    <dgm:pt modelId="{67472C97-D1A2-4AF9-B6BB-DB15E27484FE}" type="sibTrans" cxnId="{0E2E15E4-B6CC-4837-B2C6-DFD94A700AD6}">
      <dgm:prSet/>
      <dgm:spPr/>
      <dgm:t>
        <a:bodyPr/>
        <a:lstStyle/>
        <a:p>
          <a:pPr algn="just"/>
          <a:endParaRPr lang="sv-SE"/>
        </a:p>
      </dgm:t>
    </dgm:pt>
    <dgm:pt modelId="{3B6DD9A6-1611-44CD-8A59-12FBE739E722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  <a:ln>
          <a:solidFill>
            <a:srgbClr val="FFFF00"/>
          </a:solidFill>
        </a:ln>
      </dgm:spPr>
      <dgm:t>
        <a:bodyPr/>
        <a:lstStyle/>
        <a:p>
          <a:pPr algn="ctr"/>
          <a:r>
            <a:rPr lang="sv-SE" b="1" dirty="0">
              <a:latin typeface="Bookman Old Style"/>
              <a:cs typeface="Bookman Old Style"/>
            </a:rPr>
            <a:t>Augusti</a:t>
          </a:r>
        </a:p>
      </dgm:t>
    </dgm:pt>
    <dgm:pt modelId="{A27DC5D7-16B0-4301-8134-937C75604CAE}" type="parTrans" cxnId="{F241B11A-0785-4DDF-9C69-13723467BCF3}">
      <dgm:prSet/>
      <dgm:spPr/>
      <dgm:t>
        <a:bodyPr/>
        <a:lstStyle/>
        <a:p>
          <a:pPr algn="just"/>
          <a:endParaRPr lang="sv-SE"/>
        </a:p>
      </dgm:t>
    </dgm:pt>
    <dgm:pt modelId="{0EEDA0CE-5B0F-4A5B-897A-0AB6568BB235}" type="sibTrans" cxnId="{F241B11A-0785-4DDF-9C69-13723467BCF3}">
      <dgm:prSet/>
      <dgm:spPr/>
      <dgm:t>
        <a:bodyPr/>
        <a:lstStyle/>
        <a:p>
          <a:pPr algn="just"/>
          <a:endParaRPr lang="sv-SE"/>
        </a:p>
      </dgm:t>
    </dgm:pt>
    <dgm:pt modelId="{63C2E7E5-820C-482F-9E18-C69C611CBCD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sv-SE" b="1" dirty="0">
              <a:latin typeface="Bookman Old Style"/>
              <a:cs typeface="Bookman Old Style"/>
            </a:rPr>
            <a:t>September</a:t>
          </a:r>
        </a:p>
      </dgm:t>
    </dgm:pt>
    <dgm:pt modelId="{B4CB3C11-88E1-4ED4-9ABF-E400CAF4AD86}" type="parTrans" cxnId="{433FB515-F4B9-47E8-9950-C62D0CA3ADAB}">
      <dgm:prSet/>
      <dgm:spPr/>
      <dgm:t>
        <a:bodyPr/>
        <a:lstStyle/>
        <a:p>
          <a:pPr algn="just"/>
          <a:endParaRPr lang="sv-SE"/>
        </a:p>
      </dgm:t>
    </dgm:pt>
    <dgm:pt modelId="{66631B2F-9544-4F9D-9EBC-3E02FA00A94C}" type="sibTrans" cxnId="{433FB515-F4B9-47E8-9950-C62D0CA3ADAB}">
      <dgm:prSet/>
      <dgm:spPr/>
      <dgm:t>
        <a:bodyPr/>
        <a:lstStyle/>
        <a:p>
          <a:pPr algn="just"/>
          <a:endParaRPr lang="sv-SE"/>
        </a:p>
      </dgm:t>
    </dgm:pt>
    <dgm:pt modelId="{889DCFBC-08BA-4809-B1A1-9E4CDBA5C34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b="1" dirty="0">
              <a:latin typeface="Bookman Old Style"/>
              <a:cs typeface="Bookman Old Style"/>
            </a:rPr>
            <a:t>Oktober</a:t>
          </a:r>
        </a:p>
      </dgm:t>
    </dgm:pt>
    <dgm:pt modelId="{29F4B723-0A61-4571-BEE0-1C061B52A6EC}" type="parTrans" cxnId="{7465A95E-2128-4451-B3EE-0A4C854F6BBC}">
      <dgm:prSet/>
      <dgm:spPr/>
      <dgm:t>
        <a:bodyPr/>
        <a:lstStyle/>
        <a:p>
          <a:pPr algn="just"/>
          <a:endParaRPr lang="sv-SE"/>
        </a:p>
      </dgm:t>
    </dgm:pt>
    <dgm:pt modelId="{4572DE0A-C975-456A-A720-70E5C6796ECE}" type="sibTrans" cxnId="{7465A95E-2128-4451-B3EE-0A4C854F6BBC}">
      <dgm:prSet/>
      <dgm:spPr/>
      <dgm:t>
        <a:bodyPr/>
        <a:lstStyle/>
        <a:p>
          <a:pPr algn="just"/>
          <a:endParaRPr lang="sv-SE"/>
        </a:p>
      </dgm:t>
    </dgm:pt>
    <dgm:pt modelId="{0D5F49D6-484B-476F-A0DA-5A8D9A108DE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sv-SE" b="1" dirty="0">
              <a:latin typeface="Bookman Old Style"/>
              <a:cs typeface="Bookman Old Style"/>
            </a:rPr>
            <a:t>November</a:t>
          </a:r>
        </a:p>
      </dgm:t>
    </dgm:pt>
    <dgm:pt modelId="{F8F7B269-1104-4F76-908D-570744A81946}" type="parTrans" cxnId="{E7E4C60D-E1D5-4D63-B4AC-C0743A33917F}">
      <dgm:prSet/>
      <dgm:spPr/>
      <dgm:t>
        <a:bodyPr/>
        <a:lstStyle/>
        <a:p>
          <a:pPr algn="just"/>
          <a:endParaRPr lang="sv-SE"/>
        </a:p>
      </dgm:t>
    </dgm:pt>
    <dgm:pt modelId="{416B7D87-7FAC-4D83-BB78-E4C9BFCC87C7}" type="sibTrans" cxnId="{E7E4C60D-E1D5-4D63-B4AC-C0743A33917F}">
      <dgm:prSet/>
      <dgm:spPr/>
      <dgm:t>
        <a:bodyPr/>
        <a:lstStyle/>
        <a:p>
          <a:pPr algn="just"/>
          <a:endParaRPr lang="sv-SE"/>
        </a:p>
      </dgm:t>
    </dgm:pt>
    <dgm:pt modelId="{2AFB7889-9887-4265-94DB-19FBFEE16E0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b="1" dirty="0">
              <a:latin typeface="Bookman Old Style"/>
              <a:cs typeface="Bookman Old Style"/>
            </a:rPr>
            <a:t>December</a:t>
          </a:r>
        </a:p>
      </dgm:t>
    </dgm:pt>
    <dgm:pt modelId="{4D18C038-6A49-42E7-992A-C124577004B1}" type="parTrans" cxnId="{F96D085A-DEF9-4297-8D2B-EAB4CF1B117A}">
      <dgm:prSet/>
      <dgm:spPr/>
      <dgm:t>
        <a:bodyPr/>
        <a:lstStyle/>
        <a:p>
          <a:pPr algn="just"/>
          <a:endParaRPr lang="sv-SE"/>
        </a:p>
      </dgm:t>
    </dgm:pt>
    <dgm:pt modelId="{1F64D62E-53A9-437D-9559-86D1B1116AA0}" type="sibTrans" cxnId="{F96D085A-DEF9-4297-8D2B-EAB4CF1B117A}">
      <dgm:prSet/>
      <dgm:spPr/>
      <dgm:t>
        <a:bodyPr/>
        <a:lstStyle/>
        <a:p>
          <a:pPr algn="just"/>
          <a:endParaRPr lang="sv-SE"/>
        </a:p>
      </dgm:t>
    </dgm:pt>
    <dgm:pt modelId="{D11DE880-920C-4A46-95B9-A87B27054105}" type="pres">
      <dgm:prSet presAssocID="{D4B0990B-3EA6-4C1F-BA6E-B7395FEA1D57}" presName="Name0" presStyleCnt="0">
        <dgm:presLayoutVars>
          <dgm:dir/>
          <dgm:resizeHandles val="exact"/>
        </dgm:presLayoutVars>
      </dgm:prSet>
      <dgm:spPr/>
    </dgm:pt>
    <dgm:pt modelId="{8C4D8083-53D1-466F-A721-C76CF80F6140}" type="pres">
      <dgm:prSet presAssocID="{D4B0990B-3EA6-4C1F-BA6E-B7395FEA1D57}" presName="cycle" presStyleCnt="0"/>
      <dgm:spPr/>
    </dgm:pt>
    <dgm:pt modelId="{2C3F7AEC-8DBA-4AE8-80AF-1E6C999BAC1D}" type="pres">
      <dgm:prSet presAssocID="{3C3695C7-842E-48C4-8404-2096C63963C2}" presName="nodeFirstNode" presStyleLbl="node1" presStyleIdx="0" presStyleCnt="12" custAng="0" custRadScaleRad="100209" custRadScaleInc="6921">
        <dgm:presLayoutVars>
          <dgm:bulletEnabled val="1"/>
        </dgm:presLayoutVars>
      </dgm:prSet>
      <dgm:spPr/>
    </dgm:pt>
    <dgm:pt modelId="{C907668C-323C-43B4-97FF-3BE3214076D3}" type="pres">
      <dgm:prSet presAssocID="{7CB89AE4-1FF0-47AA-B0B9-0A7F357B32AF}" presName="sibTransFirstNode" presStyleLbl="bgShp" presStyleIdx="0" presStyleCnt="1" custAng="0" custLinFactNeighborX="958" custLinFactNeighborY="377"/>
      <dgm:spPr/>
    </dgm:pt>
    <dgm:pt modelId="{C4E8BD54-86A7-40C1-9C66-4F5B2B635D66}" type="pres">
      <dgm:prSet presAssocID="{EC22EB70-4B51-4929-B1C2-1CF0D5DD63D8}" presName="nodeFollowingNodes" presStyleLbl="node1" presStyleIdx="1" presStyleCnt="12" custRadScaleRad="101116" custRadScaleInc="22674">
        <dgm:presLayoutVars>
          <dgm:bulletEnabled val="1"/>
        </dgm:presLayoutVars>
      </dgm:prSet>
      <dgm:spPr/>
    </dgm:pt>
    <dgm:pt modelId="{85B26D26-A6F7-4FF2-9238-7B9B28B854C3}" type="pres">
      <dgm:prSet presAssocID="{D52A13C0-A507-4EA0-B126-D054209BF52E}" presName="nodeFollowingNodes" presStyleLbl="node1" presStyleIdx="2" presStyleCnt="12" custRadScaleRad="104536" custRadScaleInc="7363">
        <dgm:presLayoutVars>
          <dgm:bulletEnabled val="1"/>
        </dgm:presLayoutVars>
      </dgm:prSet>
      <dgm:spPr/>
    </dgm:pt>
    <dgm:pt modelId="{183ACF75-5421-451D-BB22-F12528D11F0D}" type="pres">
      <dgm:prSet presAssocID="{DE17D6DA-E8F1-428E-A078-4E172EEA8A8A}" presName="nodeFollowingNodes" presStyleLbl="node1" presStyleIdx="3" presStyleCnt="12" custRadScaleRad="105194" custRadScaleInc="3296">
        <dgm:presLayoutVars>
          <dgm:bulletEnabled val="1"/>
        </dgm:presLayoutVars>
      </dgm:prSet>
      <dgm:spPr/>
    </dgm:pt>
    <dgm:pt modelId="{5B0BD3F6-CD6E-4CC8-8480-A0E2AD908723}" type="pres">
      <dgm:prSet presAssocID="{A3A04371-F420-42EF-8899-CDDA1BBEF7BF}" presName="nodeFollowingNodes" presStyleLbl="node1" presStyleIdx="4" presStyleCnt="12" custRadScaleRad="108838" custRadScaleInc="-12404">
        <dgm:presLayoutVars>
          <dgm:bulletEnabled val="1"/>
        </dgm:presLayoutVars>
      </dgm:prSet>
      <dgm:spPr/>
    </dgm:pt>
    <dgm:pt modelId="{92C1BCD0-3C57-48B8-A4E7-E46C125FE14E}" type="pres">
      <dgm:prSet presAssocID="{FF89D1C2-D2D1-44EB-8872-3A2563A05FC6}" presName="nodeFollowingNodes" presStyleLbl="node1" presStyleIdx="5" presStyleCnt="12" custRadScaleRad="104684" custRadScaleInc="-18622">
        <dgm:presLayoutVars>
          <dgm:bulletEnabled val="1"/>
        </dgm:presLayoutVars>
      </dgm:prSet>
      <dgm:spPr/>
    </dgm:pt>
    <dgm:pt modelId="{A74C312F-3F1B-44EA-8810-E73B3DF6B16F}" type="pres">
      <dgm:prSet presAssocID="{0CB64380-6923-41BB-9B97-A4E5A37EDB65}" presName="nodeFollowingNodes" presStyleLbl="node1" presStyleIdx="6" presStyleCnt="12" custRadScaleRad="99590" custRadScaleInc="1174">
        <dgm:presLayoutVars>
          <dgm:bulletEnabled val="1"/>
        </dgm:presLayoutVars>
      </dgm:prSet>
      <dgm:spPr/>
    </dgm:pt>
    <dgm:pt modelId="{06F0EB29-3BE3-495E-A9C6-1700A0316F73}" type="pres">
      <dgm:prSet presAssocID="{3B6DD9A6-1611-44CD-8A59-12FBE739E722}" presName="nodeFollowingNodes" presStyleLbl="node1" presStyleIdx="7" presStyleCnt="12" custRadScaleRad="107919" custRadScaleInc="41890">
        <dgm:presLayoutVars>
          <dgm:bulletEnabled val="1"/>
        </dgm:presLayoutVars>
      </dgm:prSet>
      <dgm:spPr/>
    </dgm:pt>
    <dgm:pt modelId="{589D59AC-F143-418C-AF9B-24134D24B114}" type="pres">
      <dgm:prSet presAssocID="{63C2E7E5-820C-482F-9E18-C69C611CBCD6}" presName="nodeFollowingNodes" presStyleLbl="node1" presStyleIdx="8" presStyleCnt="12" custRadScaleRad="104706" custRadScaleInc="23774">
        <dgm:presLayoutVars>
          <dgm:bulletEnabled val="1"/>
        </dgm:presLayoutVars>
      </dgm:prSet>
      <dgm:spPr/>
    </dgm:pt>
    <dgm:pt modelId="{0AB00138-3258-4F1D-8CA7-8DE19EFA2A4A}" type="pres">
      <dgm:prSet presAssocID="{889DCFBC-08BA-4809-B1A1-9E4CDBA5C342}" presName="nodeFollowingNodes" presStyleLbl="node1" presStyleIdx="9" presStyleCnt="12" custRadScaleRad="103439" custRadScaleInc="4732">
        <dgm:presLayoutVars>
          <dgm:bulletEnabled val="1"/>
        </dgm:presLayoutVars>
      </dgm:prSet>
      <dgm:spPr/>
    </dgm:pt>
    <dgm:pt modelId="{4C568F23-6D4D-44AF-A06A-A272906E04C6}" type="pres">
      <dgm:prSet presAssocID="{0D5F49D6-484B-476F-A0DA-5A8D9A108DE7}" presName="nodeFollowingNodes" presStyleLbl="node1" presStyleIdx="10" presStyleCnt="12">
        <dgm:presLayoutVars>
          <dgm:bulletEnabled val="1"/>
        </dgm:presLayoutVars>
      </dgm:prSet>
      <dgm:spPr/>
    </dgm:pt>
    <dgm:pt modelId="{71E5F237-3C82-4E6F-B5E6-A0FD680BC30C}" type="pres">
      <dgm:prSet presAssocID="{2AFB7889-9887-4265-94DB-19FBFEE16E01}" presName="nodeFollowingNodes" presStyleLbl="node1" presStyleIdx="11" presStyleCnt="12" custRadScaleRad="102777" custRadScaleInc="-7622">
        <dgm:presLayoutVars>
          <dgm:bulletEnabled val="1"/>
        </dgm:presLayoutVars>
      </dgm:prSet>
      <dgm:spPr/>
    </dgm:pt>
  </dgm:ptLst>
  <dgm:cxnLst>
    <dgm:cxn modelId="{0DBE5203-A338-47A9-9BB2-42412BBCB61A}" srcId="{D4B0990B-3EA6-4C1F-BA6E-B7395FEA1D57}" destId="{3C3695C7-842E-48C4-8404-2096C63963C2}" srcOrd="0" destOrd="0" parTransId="{1AA638E2-5BC7-43E1-9533-F43BA45BBEAF}" sibTransId="{7CB89AE4-1FF0-47AA-B0B9-0A7F357B32AF}"/>
    <dgm:cxn modelId="{E7E4C60D-E1D5-4D63-B4AC-C0743A33917F}" srcId="{D4B0990B-3EA6-4C1F-BA6E-B7395FEA1D57}" destId="{0D5F49D6-484B-476F-A0DA-5A8D9A108DE7}" srcOrd="10" destOrd="0" parTransId="{F8F7B269-1104-4F76-908D-570744A81946}" sibTransId="{416B7D87-7FAC-4D83-BB78-E4C9BFCC87C7}"/>
    <dgm:cxn modelId="{4544680F-907A-8D45-80D3-13E1CFD3EC90}" type="presOf" srcId="{889DCFBC-08BA-4809-B1A1-9E4CDBA5C342}" destId="{0AB00138-3258-4F1D-8CA7-8DE19EFA2A4A}" srcOrd="0" destOrd="0" presId="urn:microsoft.com/office/officeart/2005/8/layout/cycle3"/>
    <dgm:cxn modelId="{B48F2C12-CDB3-4C5B-959A-0D8C0BF25DDB}" srcId="{D4B0990B-3EA6-4C1F-BA6E-B7395FEA1D57}" destId="{EC22EB70-4B51-4929-B1C2-1CF0D5DD63D8}" srcOrd="1" destOrd="0" parTransId="{75204D7E-7433-4C2B-BF33-87B3DFE98D0D}" sibTransId="{2E8BCB16-45E8-4991-BAF8-12CDBF2093D6}"/>
    <dgm:cxn modelId="{433FB515-F4B9-47E8-9950-C62D0CA3ADAB}" srcId="{D4B0990B-3EA6-4C1F-BA6E-B7395FEA1D57}" destId="{63C2E7E5-820C-482F-9E18-C69C611CBCD6}" srcOrd="8" destOrd="0" parTransId="{B4CB3C11-88E1-4ED4-9ABF-E400CAF4AD86}" sibTransId="{66631B2F-9544-4F9D-9EBC-3E02FA00A94C}"/>
    <dgm:cxn modelId="{DC4C5019-EB5C-1846-AE5F-4B29BC0A0344}" type="presOf" srcId="{FF89D1C2-D2D1-44EB-8872-3A2563A05FC6}" destId="{92C1BCD0-3C57-48B8-A4E7-E46C125FE14E}" srcOrd="0" destOrd="0" presId="urn:microsoft.com/office/officeart/2005/8/layout/cycle3"/>
    <dgm:cxn modelId="{F241B11A-0785-4DDF-9C69-13723467BCF3}" srcId="{D4B0990B-3EA6-4C1F-BA6E-B7395FEA1D57}" destId="{3B6DD9A6-1611-44CD-8A59-12FBE739E722}" srcOrd="7" destOrd="0" parTransId="{A27DC5D7-16B0-4301-8134-937C75604CAE}" sibTransId="{0EEDA0CE-5B0F-4A5B-897A-0AB6568BB235}"/>
    <dgm:cxn modelId="{85C1F024-4565-4146-B57E-D4C2AB8EDB46}" type="presOf" srcId="{2AFB7889-9887-4265-94DB-19FBFEE16E01}" destId="{71E5F237-3C82-4E6F-B5E6-A0FD680BC30C}" srcOrd="0" destOrd="0" presId="urn:microsoft.com/office/officeart/2005/8/layout/cycle3"/>
    <dgm:cxn modelId="{279F4B34-A337-3444-A44A-1B5D2C4F16B7}" type="presOf" srcId="{3C3695C7-842E-48C4-8404-2096C63963C2}" destId="{2C3F7AEC-8DBA-4AE8-80AF-1E6C999BAC1D}" srcOrd="0" destOrd="0" presId="urn:microsoft.com/office/officeart/2005/8/layout/cycle3"/>
    <dgm:cxn modelId="{637B5137-757A-274C-B017-5CA7229DBBA6}" type="presOf" srcId="{0D5F49D6-484B-476F-A0DA-5A8D9A108DE7}" destId="{4C568F23-6D4D-44AF-A06A-A272906E04C6}" srcOrd="0" destOrd="0" presId="urn:microsoft.com/office/officeart/2005/8/layout/cycle3"/>
    <dgm:cxn modelId="{B501FE39-B773-0445-87C2-FFB87651782C}" type="presOf" srcId="{3B6DD9A6-1611-44CD-8A59-12FBE739E722}" destId="{06F0EB29-3BE3-495E-A9C6-1700A0316F73}" srcOrd="0" destOrd="0" presId="urn:microsoft.com/office/officeart/2005/8/layout/cycle3"/>
    <dgm:cxn modelId="{7465A95E-2128-4451-B3EE-0A4C854F6BBC}" srcId="{D4B0990B-3EA6-4C1F-BA6E-B7395FEA1D57}" destId="{889DCFBC-08BA-4809-B1A1-9E4CDBA5C342}" srcOrd="9" destOrd="0" parTransId="{29F4B723-0A61-4571-BEE0-1C061B52A6EC}" sibTransId="{4572DE0A-C975-456A-A720-70E5C6796ECE}"/>
    <dgm:cxn modelId="{B88AD46E-F2B0-3A4C-AA7A-E965E40E6D99}" type="presOf" srcId="{D4B0990B-3EA6-4C1F-BA6E-B7395FEA1D57}" destId="{D11DE880-920C-4A46-95B9-A87B27054105}" srcOrd="0" destOrd="0" presId="urn:microsoft.com/office/officeart/2005/8/layout/cycle3"/>
    <dgm:cxn modelId="{F96D085A-DEF9-4297-8D2B-EAB4CF1B117A}" srcId="{D4B0990B-3EA6-4C1F-BA6E-B7395FEA1D57}" destId="{2AFB7889-9887-4265-94DB-19FBFEE16E01}" srcOrd="11" destOrd="0" parTransId="{4D18C038-6A49-42E7-992A-C124577004B1}" sibTransId="{1F64D62E-53A9-437D-9559-86D1B1116AA0}"/>
    <dgm:cxn modelId="{A4478E7A-147D-A94F-BF2A-CDCB40F9E551}" type="presOf" srcId="{63C2E7E5-820C-482F-9E18-C69C611CBCD6}" destId="{589D59AC-F143-418C-AF9B-24134D24B114}" srcOrd="0" destOrd="0" presId="urn:microsoft.com/office/officeart/2005/8/layout/cycle3"/>
    <dgm:cxn modelId="{EA054E7B-35CC-4288-8FD9-14EFEA81C3EB}" srcId="{D4B0990B-3EA6-4C1F-BA6E-B7395FEA1D57}" destId="{D52A13C0-A507-4EA0-B126-D054209BF52E}" srcOrd="2" destOrd="0" parTransId="{A872C83D-BFF6-4308-B07A-5AD822DB20FB}" sibTransId="{6FCA03E4-4D22-407E-98E2-484B37FCE7F3}"/>
    <dgm:cxn modelId="{108D957B-6E65-594C-9738-0CC8B1F280A8}" type="presOf" srcId="{EC22EB70-4B51-4929-B1C2-1CF0D5DD63D8}" destId="{C4E8BD54-86A7-40C1-9C66-4F5B2B635D66}" srcOrd="0" destOrd="0" presId="urn:microsoft.com/office/officeart/2005/8/layout/cycle3"/>
    <dgm:cxn modelId="{0944B97B-522F-CE4D-A480-BA5FFE2590B8}" type="presOf" srcId="{0CB64380-6923-41BB-9B97-A4E5A37EDB65}" destId="{A74C312F-3F1B-44EA-8810-E73B3DF6B16F}" srcOrd="0" destOrd="0" presId="urn:microsoft.com/office/officeart/2005/8/layout/cycle3"/>
    <dgm:cxn modelId="{2CB56086-1DC7-7446-BA86-B66E6E114881}" type="presOf" srcId="{D52A13C0-A507-4EA0-B126-D054209BF52E}" destId="{85B26D26-A6F7-4FF2-9238-7B9B28B854C3}" srcOrd="0" destOrd="0" presId="urn:microsoft.com/office/officeart/2005/8/layout/cycle3"/>
    <dgm:cxn modelId="{5126119C-5841-4493-A2E4-393CE86B3DC5}" srcId="{D4B0990B-3EA6-4C1F-BA6E-B7395FEA1D57}" destId="{DE17D6DA-E8F1-428E-A078-4E172EEA8A8A}" srcOrd="3" destOrd="0" parTransId="{59C6D851-CEE1-42BC-9EFB-07C750313A98}" sibTransId="{1E876D21-77FC-43DB-82A9-22F9913E3AE4}"/>
    <dgm:cxn modelId="{A05200A2-F35A-1E4C-B231-07CF5B29AC8E}" type="presOf" srcId="{A3A04371-F420-42EF-8899-CDDA1BBEF7BF}" destId="{5B0BD3F6-CD6E-4CC8-8480-A0E2AD908723}" srcOrd="0" destOrd="0" presId="urn:microsoft.com/office/officeart/2005/8/layout/cycle3"/>
    <dgm:cxn modelId="{BCF85DAE-B184-4A9F-B150-719317F071F0}" srcId="{D4B0990B-3EA6-4C1F-BA6E-B7395FEA1D57}" destId="{FF89D1C2-D2D1-44EB-8872-3A2563A05FC6}" srcOrd="5" destOrd="0" parTransId="{E63439EE-9E85-44D4-AE4F-24357EA46A91}" sibTransId="{45236A80-8480-46D0-84B2-9011EAE1B359}"/>
    <dgm:cxn modelId="{8D0E16C3-9587-A64F-ADE9-409428A23EBF}" type="presOf" srcId="{7CB89AE4-1FF0-47AA-B0B9-0A7F357B32AF}" destId="{C907668C-323C-43B4-97FF-3BE3214076D3}" srcOrd="0" destOrd="0" presId="urn:microsoft.com/office/officeart/2005/8/layout/cycle3"/>
    <dgm:cxn modelId="{D9D0B7C5-6B06-43E1-935A-F43F451DBCE6}" srcId="{D4B0990B-3EA6-4C1F-BA6E-B7395FEA1D57}" destId="{A3A04371-F420-42EF-8899-CDDA1BBEF7BF}" srcOrd="4" destOrd="0" parTransId="{1C351FA9-93EA-49DB-A6D5-C0FB50EF87E8}" sibTransId="{81314682-B4BF-4351-9C6C-947ADB566A9A}"/>
    <dgm:cxn modelId="{3DD67BCF-3CB8-AE4D-9953-7C9A2CD3A9CE}" type="presOf" srcId="{DE17D6DA-E8F1-428E-A078-4E172EEA8A8A}" destId="{183ACF75-5421-451D-BB22-F12528D11F0D}" srcOrd="0" destOrd="0" presId="urn:microsoft.com/office/officeart/2005/8/layout/cycle3"/>
    <dgm:cxn modelId="{0E2E15E4-B6CC-4837-B2C6-DFD94A700AD6}" srcId="{D4B0990B-3EA6-4C1F-BA6E-B7395FEA1D57}" destId="{0CB64380-6923-41BB-9B97-A4E5A37EDB65}" srcOrd="6" destOrd="0" parTransId="{B01FE39A-0DDB-493E-9598-52E0B3509722}" sibTransId="{67472C97-D1A2-4AF9-B6BB-DB15E27484FE}"/>
    <dgm:cxn modelId="{42D83D90-A543-0D43-99AF-9B5CFB9965D9}" type="presParOf" srcId="{D11DE880-920C-4A46-95B9-A87B27054105}" destId="{8C4D8083-53D1-466F-A721-C76CF80F6140}" srcOrd="0" destOrd="0" presId="urn:microsoft.com/office/officeart/2005/8/layout/cycle3"/>
    <dgm:cxn modelId="{DBC3C3F7-B310-D746-92C1-303EFA2DC265}" type="presParOf" srcId="{8C4D8083-53D1-466F-A721-C76CF80F6140}" destId="{2C3F7AEC-8DBA-4AE8-80AF-1E6C999BAC1D}" srcOrd="0" destOrd="0" presId="urn:microsoft.com/office/officeart/2005/8/layout/cycle3"/>
    <dgm:cxn modelId="{AFA948E2-91F1-B549-B2F6-FA459621186E}" type="presParOf" srcId="{8C4D8083-53D1-466F-A721-C76CF80F6140}" destId="{C907668C-323C-43B4-97FF-3BE3214076D3}" srcOrd="1" destOrd="0" presId="urn:microsoft.com/office/officeart/2005/8/layout/cycle3"/>
    <dgm:cxn modelId="{E51A45D9-6C43-934D-A4A7-00EAE0A9E7AF}" type="presParOf" srcId="{8C4D8083-53D1-466F-A721-C76CF80F6140}" destId="{C4E8BD54-86A7-40C1-9C66-4F5B2B635D66}" srcOrd="2" destOrd="0" presId="urn:microsoft.com/office/officeart/2005/8/layout/cycle3"/>
    <dgm:cxn modelId="{6DDBA332-4CD7-3842-803F-8E83714E70C3}" type="presParOf" srcId="{8C4D8083-53D1-466F-A721-C76CF80F6140}" destId="{85B26D26-A6F7-4FF2-9238-7B9B28B854C3}" srcOrd="3" destOrd="0" presId="urn:microsoft.com/office/officeart/2005/8/layout/cycle3"/>
    <dgm:cxn modelId="{869A2F68-7300-6544-BEF2-9B53A631FB3A}" type="presParOf" srcId="{8C4D8083-53D1-466F-A721-C76CF80F6140}" destId="{183ACF75-5421-451D-BB22-F12528D11F0D}" srcOrd="4" destOrd="0" presId="urn:microsoft.com/office/officeart/2005/8/layout/cycle3"/>
    <dgm:cxn modelId="{D59ABF9E-FBD5-1847-AE1F-99680F8BD83F}" type="presParOf" srcId="{8C4D8083-53D1-466F-A721-C76CF80F6140}" destId="{5B0BD3F6-CD6E-4CC8-8480-A0E2AD908723}" srcOrd="5" destOrd="0" presId="urn:microsoft.com/office/officeart/2005/8/layout/cycle3"/>
    <dgm:cxn modelId="{2A9D43CE-E148-0B43-B783-14C32943E014}" type="presParOf" srcId="{8C4D8083-53D1-466F-A721-C76CF80F6140}" destId="{92C1BCD0-3C57-48B8-A4E7-E46C125FE14E}" srcOrd="6" destOrd="0" presId="urn:microsoft.com/office/officeart/2005/8/layout/cycle3"/>
    <dgm:cxn modelId="{6902C9EA-07D8-ED4E-A9E0-8D346CABB60E}" type="presParOf" srcId="{8C4D8083-53D1-466F-A721-C76CF80F6140}" destId="{A74C312F-3F1B-44EA-8810-E73B3DF6B16F}" srcOrd="7" destOrd="0" presId="urn:microsoft.com/office/officeart/2005/8/layout/cycle3"/>
    <dgm:cxn modelId="{D9C50A0E-D1DA-D649-9A25-39625F0092BE}" type="presParOf" srcId="{8C4D8083-53D1-466F-A721-C76CF80F6140}" destId="{06F0EB29-3BE3-495E-A9C6-1700A0316F73}" srcOrd="8" destOrd="0" presId="urn:microsoft.com/office/officeart/2005/8/layout/cycle3"/>
    <dgm:cxn modelId="{0D1C208B-2C73-E040-8A87-06A80A2CC510}" type="presParOf" srcId="{8C4D8083-53D1-466F-A721-C76CF80F6140}" destId="{589D59AC-F143-418C-AF9B-24134D24B114}" srcOrd="9" destOrd="0" presId="urn:microsoft.com/office/officeart/2005/8/layout/cycle3"/>
    <dgm:cxn modelId="{3BFAB197-AA12-504B-8EFD-E7EF5B97443B}" type="presParOf" srcId="{8C4D8083-53D1-466F-A721-C76CF80F6140}" destId="{0AB00138-3258-4F1D-8CA7-8DE19EFA2A4A}" srcOrd="10" destOrd="0" presId="urn:microsoft.com/office/officeart/2005/8/layout/cycle3"/>
    <dgm:cxn modelId="{6F83C16D-1FCE-9248-B7CE-6BD8E423A791}" type="presParOf" srcId="{8C4D8083-53D1-466F-A721-C76CF80F6140}" destId="{4C568F23-6D4D-44AF-A06A-A272906E04C6}" srcOrd="11" destOrd="0" presId="urn:microsoft.com/office/officeart/2005/8/layout/cycle3"/>
    <dgm:cxn modelId="{576D3A70-6553-1C45-8BCC-B8DE88167369}" type="presParOf" srcId="{8C4D8083-53D1-466F-A721-C76CF80F6140}" destId="{71E5F237-3C82-4E6F-B5E6-A0FD680BC30C}" srcOrd="12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7668C-323C-43B4-97FF-3BE3214076D3}">
      <dsp:nvSpPr>
        <dsp:cNvPr id="0" name=""/>
        <dsp:cNvSpPr/>
      </dsp:nvSpPr>
      <dsp:spPr>
        <a:xfrm>
          <a:off x="825945" y="-45092"/>
          <a:ext cx="2918118" cy="2918118"/>
        </a:xfrm>
        <a:prstGeom prst="circularArrow">
          <a:avLst>
            <a:gd name="adj1" fmla="val 5544"/>
            <a:gd name="adj2" fmla="val 330680"/>
            <a:gd name="adj3" fmla="val 15051218"/>
            <a:gd name="adj4" fmla="val 16648874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3F7AEC-8DBA-4AE8-80AF-1E6C999BAC1D}">
      <dsp:nvSpPr>
        <dsp:cNvPr id="0" name=""/>
        <dsp:cNvSpPr/>
      </dsp:nvSpPr>
      <dsp:spPr>
        <a:xfrm>
          <a:off x="1979049" y="0"/>
          <a:ext cx="555999" cy="277999"/>
        </a:xfrm>
        <a:prstGeom prst="roundRect">
          <a:avLst/>
        </a:prstGeom>
        <a:gradFill rotWithShape="1">
          <a:gsLst>
            <a:gs pos="31000">
              <a:schemeClr val="accent5">
                <a:tint val="100000"/>
                <a:shade val="100000"/>
                <a:satMod val="120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b="1" kern="1200" dirty="0">
              <a:latin typeface="Bookman Old Style"/>
              <a:cs typeface="Bookman Old Style"/>
            </a:rPr>
            <a:t>Januari</a:t>
          </a:r>
        </a:p>
      </dsp:txBody>
      <dsp:txXfrm>
        <a:off x="1992620" y="13571"/>
        <a:ext cx="528857" cy="250857"/>
      </dsp:txXfrm>
    </dsp:sp>
    <dsp:sp modelId="{C4E8BD54-86A7-40C1-9C66-4F5B2B635D66}">
      <dsp:nvSpPr>
        <dsp:cNvPr id="0" name=""/>
        <dsp:cNvSpPr/>
      </dsp:nvSpPr>
      <dsp:spPr>
        <a:xfrm>
          <a:off x="2681894" y="231557"/>
          <a:ext cx="555999" cy="277999"/>
        </a:xfrm>
        <a:prstGeom prst="roundRect">
          <a:avLst/>
        </a:prstGeom>
        <a:gradFill rotWithShape="1">
          <a:gsLst>
            <a:gs pos="31000">
              <a:schemeClr val="accent5">
                <a:tint val="100000"/>
                <a:shade val="100000"/>
                <a:satMod val="120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b="1" kern="1200" dirty="0">
              <a:latin typeface="Bookman Old Style"/>
              <a:cs typeface="Bookman Old Style"/>
            </a:rPr>
            <a:t>Februari</a:t>
          </a:r>
          <a:r>
            <a:rPr lang="sv-SE" sz="600" b="0" kern="1200" dirty="0"/>
            <a:t>	</a:t>
          </a:r>
        </a:p>
      </dsp:txBody>
      <dsp:txXfrm>
        <a:off x="2695465" y="245128"/>
        <a:ext cx="528857" cy="250857"/>
      </dsp:txXfrm>
    </dsp:sp>
    <dsp:sp modelId="{85B26D26-A6F7-4FF2-9238-7B9B28B854C3}">
      <dsp:nvSpPr>
        <dsp:cNvPr id="0" name=""/>
        <dsp:cNvSpPr/>
      </dsp:nvSpPr>
      <dsp:spPr>
        <a:xfrm>
          <a:off x="3086338" y="635991"/>
          <a:ext cx="555999" cy="277999"/>
        </a:xfrm>
        <a:prstGeom prst="roundRect">
          <a:avLst/>
        </a:prstGeom>
        <a:gradFill rotWithShape="1">
          <a:gsLst>
            <a:gs pos="31000">
              <a:schemeClr val="accent3">
                <a:tint val="100000"/>
                <a:shade val="100000"/>
                <a:satMod val="120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b="1" kern="1200" dirty="0">
              <a:latin typeface="Bookman Old Style"/>
              <a:cs typeface="Bookman Old Style"/>
            </a:rPr>
            <a:t>Mars</a:t>
          </a:r>
        </a:p>
      </dsp:txBody>
      <dsp:txXfrm>
        <a:off x="3099909" y="649562"/>
        <a:ext cx="528857" cy="250857"/>
      </dsp:txXfrm>
    </dsp:sp>
    <dsp:sp modelId="{183ACF75-5421-451D-BB22-F12528D11F0D}">
      <dsp:nvSpPr>
        <dsp:cNvPr id="0" name=""/>
        <dsp:cNvSpPr/>
      </dsp:nvSpPr>
      <dsp:spPr>
        <a:xfrm>
          <a:off x="3246212" y="1266772"/>
          <a:ext cx="555999" cy="277999"/>
        </a:xfrm>
        <a:prstGeom prst="roundRect">
          <a:avLst/>
        </a:prstGeom>
        <a:gradFill rotWithShape="1">
          <a:gsLst>
            <a:gs pos="31000">
              <a:schemeClr val="accent3">
                <a:tint val="100000"/>
                <a:shade val="100000"/>
                <a:satMod val="120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b="1" kern="1200" dirty="0">
              <a:latin typeface="Bookman Old Style"/>
              <a:cs typeface="Bookman Old Style"/>
            </a:rPr>
            <a:t>April</a:t>
          </a:r>
        </a:p>
      </dsp:txBody>
      <dsp:txXfrm>
        <a:off x="3259783" y="1280343"/>
        <a:ext cx="528857" cy="250857"/>
      </dsp:txXfrm>
    </dsp:sp>
    <dsp:sp modelId="{5B0BD3F6-CD6E-4CC8-8480-A0E2AD908723}">
      <dsp:nvSpPr>
        <dsp:cNvPr id="0" name=""/>
        <dsp:cNvSpPr/>
      </dsp:nvSpPr>
      <dsp:spPr>
        <a:xfrm>
          <a:off x="3148738" y="1851617"/>
          <a:ext cx="555999" cy="277999"/>
        </a:xfrm>
        <a:prstGeom prst="roundRect">
          <a:avLst/>
        </a:prstGeom>
        <a:gradFill rotWithShape="1">
          <a:gsLst>
            <a:gs pos="31000">
              <a:schemeClr val="accent3">
                <a:tint val="100000"/>
                <a:shade val="100000"/>
                <a:satMod val="120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b="1" kern="1200" dirty="0">
              <a:latin typeface="Bookman Old Style"/>
              <a:cs typeface="Bookman Old Style"/>
            </a:rPr>
            <a:t>Maj</a:t>
          </a:r>
        </a:p>
      </dsp:txBody>
      <dsp:txXfrm>
        <a:off x="3162309" y="1865188"/>
        <a:ext cx="528857" cy="250857"/>
      </dsp:txXfrm>
    </dsp:sp>
    <dsp:sp modelId="{92C1BCD0-3C57-48B8-A4E7-E46C125FE14E}">
      <dsp:nvSpPr>
        <dsp:cNvPr id="0" name=""/>
        <dsp:cNvSpPr/>
      </dsp:nvSpPr>
      <dsp:spPr>
        <a:xfrm>
          <a:off x="2687453" y="2310969"/>
          <a:ext cx="555999" cy="277999"/>
        </a:xfrm>
        <a:prstGeom prst="roundRect">
          <a:avLst/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3500000" scaled="1"/>
          <a:tileRect/>
        </a:gradFill>
        <a:ln w="12700" cap="flat" cmpd="sng" algn="ctr">
          <a:solidFill>
            <a:srgbClr val="FFFF00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b="1" kern="1200" dirty="0">
              <a:latin typeface="Bookman Old Style"/>
              <a:cs typeface="Bookman Old Style"/>
            </a:rPr>
            <a:t>Juni</a:t>
          </a:r>
        </a:p>
      </dsp:txBody>
      <dsp:txXfrm>
        <a:off x="2701024" y="2324540"/>
        <a:ext cx="528857" cy="250857"/>
      </dsp:txXfrm>
    </dsp:sp>
    <dsp:sp modelId="{A74C312F-3F1B-44EA-8810-E73B3DF6B16F}">
      <dsp:nvSpPr>
        <dsp:cNvPr id="0" name=""/>
        <dsp:cNvSpPr/>
      </dsp:nvSpPr>
      <dsp:spPr>
        <a:xfrm>
          <a:off x="1930312" y="2485198"/>
          <a:ext cx="555999" cy="277999"/>
        </a:xfrm>
        <a:prstGeom prst="roundRect">
          <a:avLst/>
        </a:prstGeom>
        <a:gradFill flip="none" rotWithShape="1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  <a:ln w="12700" cap="flat" cmpd="sng" algn="ctr">
          <a:solidFill>
            <a:srgbClr val="FFFF00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b="1" kern="1200" dirty="0">
              <a:latin typeface="Bookman Old Style"/>
              <a:cs typeface="Bookman Old Style"/>
            </a:rPr>
            <a:t>Juli</a:t>
          </a:r>
        </a:p>
      </dsp:txBody>
      <dsp:txXfrm>
        <a:off x="1943883" y="2498769"/>
        <a:ext cx="528857" cy="250857"/>
      </dsp:txXfrm>
    </dsp:sp>
    <dsp:sp modelId="{06F0EB29-3BE3-495E-A9C6-1700A0316F73}">
      <dsp:nvSpPr>
        <dsp:cNvPr id="0" name=""/>
        <dsp:cNvSpPr/>
      </dsp:nvSpPr>
      <dsp:spPr>
        <a:xfrm>
          <a:off x="1045723" y="2250166"/>
          <a:ext cx="555999" cy="277999"/>
        </a:xfrm>
        <a:prstGeom prst="roundRect">
          <a:avLst/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  <a:ln w="12700" cap="flat" cmpd="sng" algn="ctr">
          <a:solidFill>
            <a:srgbClr val="FFFF00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b="1" kern="1200" dirty="0">
              <a:latin typeface="Bookman Old Style"/>
              <a:cs typeface="Bookman Old Style"/>
            </a:rPr>
            <a:t>Augusti</a:t>
          </a:r>
        </a:p>
      </dsp:txBody>
      <dsp:txXfrm>
        <a:off x="1059294" y="2263737"/>
        <a:ext cx="528857" cy="250857"/>
      </dsp:txXfrm>
    </dsp:sp>
    <dsp:sp modelId="{589D59AC-F143-418C-AF9B-24134D24B114}">
      <dsp:nvSpPr>
        <dsp:cNvPr id="0" name=""/>
        <dsp:cNvSpPr/>
      </dsp:nvSpPr>
      <dsp:spPr>
        <a:xfrm>
          <a:off x="741693" y="1763731"/>
          <a:ext cx="555999" cy="277999"/>
        </a:xfrm>
        <a:prstGeom prst="roundRect">
          <a:avLst/>
        </a:prstGeom>
        <a:gradFill rotWithShape="1">
          <a:gsLst>
            <a:gs pos="31000">
              <a:schemeClr val="accent1">
                <a:tint val="100000"/>
                <a:shade val="100000"/>
                <a:satMod val="120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b="1" kern="1200" dirty="0">
              <a:latin typeface="Bookman Old Style"/>
              <a:cs typeface="Bookman Old Style"/>
            </a:rPr>
            <a:t>September</a:t>
          </a:r>
        </a:p>
      </dsp:txBody>
      <dsp:txXfrm>
        <a:off x="755264" y="1777302"/>
        <a:ext cx="528857" cy="250857"/>
      </dsp:txXfrm>
    </dsp:sp>
    <dsp:sp modelId="{0AB00138-3258-4F1D-8CA7-8DE19EFA2A4A}">
      <dsp:nvSpPr>
        <dsp:cNvPr id="0" name=""/>
        <dsp:cNvSpPr/>
      </dsp:nvSpPr>
      <dsp:spPr>
        <a:xfrm>
          <a:off x="650485" y="1216483"/>
          <a:ext cx="555999" cy="277999"/>
        </a:xfrm>
        <a:prstGeom prst="roundRect">
          <a:avLst/>
        </a:prstGeom>
        <a:gradFill rotWithShape="1">
          <a:gsLst>
            <a:gs pos="31000">
              <a:schemeClr val="accent1">
                <a:tint val="100000"/>
                <a:shade val="100000"/>
                <a:satMod val="120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b="1" kern="1200" dirty="0">
              <a:latin typeface="Bookman Old Style"/>
              <a:cs typeface="Bookman Old Style"/>
            </a:rPr>
            <a:t>Oktober</a:t>
          </a:r>
        </a:p>
      </dsp:txBody>
      <dsp:txXfrm>
        <a:off x="664056" y="1230054"/>
        <a:ext cx="528857" cy="250857"/>
      </dsp:txXfrm>
    </dsp:sp>
    <dsp:sp modelId="{4C568F23-6D4D-44AF-A06A-A272906E04C6}">
      <dsp:nvSpPr>
        <dsp:cNvPr id="0" name=""/>
        <dsp:cNvSpPr/>
      </dsp:nvSpPr>
      <dsp:spPr>
        <a:xfrm>
          <a:off x="859662" y="623720"/>
          <a:ext cx="555999" cy="277999"/>
        </a:xfrm>
        <a:prstGeom prst="roundRect">
          <a:avLst/>
        </a:prstGeom>
        <a:gradFill rotWithShape="1">
          <a:gsLst>
            <a:gs pos="31000">
              <a:schemeClr val="accent1">
                <a:tint val="100000"/>
                <a:shade val="100000"/>
                <a:satMod val="120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b="1" kern="1200" dirty="0">
              <a:latin typeface="Bookman Old Style"/>
              <a:cs typeface="Bookman Old Style"/>
            </a:rPr>
            <a:t>November</a:t>
          </a:r>
        </a:p>
      </dsp:txBody>
      <dsp:txXfrm>
        <a:off x="873233" y="637291"/>
        <a:ext cx="528857" cy="250857"/>
      </dsp:txXfrm>
    </dsp:sp>
    <dsp:sp modelId="{71E5F237-3C82-4E6F-B5E6-A0FD680BC30C}">
      <dsp:nvSpPr>
        <dsp:cNvPr id="0" name=""/>
        <dsp:cNvSpPr/>
      </dsp:nvSpPr>
      <dsp:spPr>
        <a:xfrm>
          <a:off x="1257505" y="162614"/>
          <a:ext cx="555999" cy="277999"/>
        </a:xfrm>
        <a:prstGeom prst="roundRect">
          <a:avLst/>
        </a:prstGeom>
        <a:gradFill rotWithShape="1">
          <a:gsLst>
            <a:gs pos="31000">
              <a:schemeClr val="accent5">
                <a:tint val="100000"/>
                <a:shade val="100000"/>
                <a:satMod val="120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b="1" kern="1200" dirty="0">
              <a:latin typeface="Bookman Old Style"/>
              <a:cs typeface="Bookman Old Style"/>
            </a:rPr>
            <a:t>December</a:t>
          </a:r>
        </a:p>
      </dsp:txBody>
      <dsp:txXfrm>
        <a:off x="1271076" y="176185"/>
        <a:ext cx="528857" cy="250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B7DD2-78D6-2747-8FCB-70E703205C59}" type="datetimeFigureOut">
              <a:rPr lang="sv-SE" smtClean="0"/>
              <a:t>2019-07-30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06E29-FB24-DB44-A091-50AC8D62BE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604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2A40-93FE-EE42-BAF6-18C46CCD7E1A}" type="datetimeFigureOut">
              <a:rPr lang="sv-SE" smtClean="0"/>
              <a:t>2019-07-30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494-0595-5344-BE78-239D8E7187C4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2A40-93FE-EE42-BAF6-18C46CCD7E1A}" type="datetimeFigureOut">
              <a:rPr lang="sv-SE" smtClean="0"/>
              <a:t>2019-07-30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494-0595-5344-BE78-239D8E7187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2A40-93FE-EE42-BAF6-18C46CCD7E1A}" type="datetimeFigureOut">
              <a:rPr lang="sv-SE" smtClean="0"/>
              <a:t>2019-07-30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494-0595-5344-BE78-239D8E7187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2A40-93FE-EE42-BAF6-18C46CCD7E1A}" type="datetimeFigureOut">
              <a:rPr lang="sv-SE" smtClean="0"/>
              <a:t>2019-07-30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494-0595-5344-BE78-239D8E7187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bild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2A40-93FE-EE42-BAF6-18C46CCD7E1A}" type="datetimeFigureOut">
              <a:rPr lang="sv-SE" smtClean="0"/>
              <a:t>2019-07-30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494-0595-5344-BE78-239D8E7187C4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2A40-93FE-EE42-BAF6-18C46CCD7E1A}" type="datetimeFigureOut">
              <a:rPr lang="sv-SE" smtClean="0"/>
              <a:t>2019-07-30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494-0595-5344-BE78-239D8E7187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2A40-93FE-EE42-BAF6-18C46CCD7E1A}" type="datetimeFigureOut">
              <a:rPr lang="sv-SE" smtClean="0"/>
              <a:t>2019-07-30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494-0595-5344-BE78-239D8E7187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2A40-93FE-EE42-BAF6-18C46CCD7E1A}" type="datetimeFigureOut">
              <a:rPr lang="sv-SE" smtClean="0"/>
              <a:t>2019-07-30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494-0595-5344-BE78-239D8E7187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2A40-93FE-EE42-BAF6-18C46CCD7E1A}" type="datetimeFigureOut">
              <a:rPr lang="sv-SE" smtClean="0"/>
              <a:t>2019-07-30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6494-0595-5344-BE78-239D8E7187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2A40-93FE-EE42-BAF6-18C46CCD7E1A}" type="datetimeFigureOut">
              <a:rPr lang="sv-SE" smtClean="0"/>
              <a:t>2019-07-30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0A82A40-93FE-EE42-BAF6-18C46CCD7E1A}" type="datetimeFigureOut">
              <a:rPr lang="sv-SE" smtClean="0"/>
              <a:t>2019-07-30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AEA6494-0595-5344-BE78-239D8E7187C4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32091782"/>
              </p:ext>
            </p:extLst>
          </p:nvPr>
        </p:nvGraphicFramePr>
        <p:xfrm>
          <a:off x="2387599" y="2266771"/>
          <a:ext cx="4430688" cy="2769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lips 5"/>
          <p:cNvSpPr/>
          <p:nvPr/>
        </p:nvSpPr>
        <p:spPr>
          <a:xfrm>
            <a:off x="4423555" y="3519408"/>
            <a:ext cx="358775" cy="360362"/>
          </a:xfrm>
          <a:prstGeom prst="ellipse">
            <a:avLst/>
          </a:prstGeom>
          <a:solidFill>
            <a:schemeClr val="accent1">
              <a:lumMod val="60000"/>
              <a:lumOff val="40000"/>
              <a:alpha val="56078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250825" y="333375"/>
            <a:ext cx="28448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b="1" dirty="0">
              <a:solidFill>
                <a:schemeClr val="accent1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b="1" dirty="0">
              <a:solidFill>
                <a:schemeClr val="accent1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200" b="1" dirty="0">
              <a:solidFill>
                <a:schemeClr val="accent1">
                  <a:lumMod val="75000"/>
                </a:schemeClr>
              </a:solidFill>
              <a:latin typeface="Bookman Old Style"/>
              <a:ea typeface="Adobe Gothic Std B" pitchFamily="34" charset="-128"/>
              <a:cs typeface="Bookman Old Style"/>
            </a:endParaRPr>
          </a:p>
        </p:txBody>
      </p:sp>
      <p:sp>
        <p:nvSpPr>
          <p:cNvPr id="15" name="Rundad rektangulär 14"/>
          <p:cNvSpPr/>
          <p:nvPr/>
        </p:nvSpPr>
        <p:spPr>
          <a:xfrm>
            <a:off x="5816991" y="1189159"/>
            <a:ext cx="1728787" cy="647700"/>
          </a:xfrm>
          <a:prstGeom prst="wedgeRoundRectCallout">
            <a:avLst>
              <a:gd name="adj1" fmla="val -56715"/>
              <a:gd name="adj2" fmla="val 143279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6" name="Rundad rektangulär 15"/>
          <p:cNvSpPr/>
          <p:nvPr/>
        </p:nvSpPr>
        <p:spPr>
          <a:xfrm>
            <a:off x="3712761" y="1109930"/>
            <a:ext cx="1909763" cy="591608"/>
          </a:xfrm>
          <a:prstGeom prst="wedgeRoundRectCallout">
            <a:avLst>
              <a:gd name="adj1" fmla="val 1504"/>
              <a:gd name="adj2" fmla="val 137519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7" name="Rundad rektangulär 16"/>
          <p:cNvSpPr/>
          <p:nvPr/>
        </p:nvSpPr>
        <p:spPr>
          <a:xfrm>
            <a:off x="1926830" y="1271449"/>
            <a:ext cx="1728787" cy="644057"/>
          </a:xfrm>
          <a:prstGeom prst="wedgeRoundRectCallout">
            <a:avLst>
              <a:gd name="adj1" fmla="val 55454"/>
              <a:gd name="adj2" fmla="val 119798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8" name="Rundad rektangulär 17"/>
          <p:cNvSpPr/>
          <p:nvPr/>
        </p:nvSpPr>
        <p:spPr>
          <a:xfrm>
            <a:off x="808831" y="2173018"/>
            <a:ext cx="1728787" cy="647700"/>
          </a:xfrm>
          <a:prstGeom prst="wedgeRoundRectCallout">
            <a:avLst>
              <a:gd name="adj1" fmla="val 85242"/>
              <a:gd name="adj2" fmla="val 61133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9" name="Rundad rektangulär 18"/>
          <p:cNvSpPr/>
          <p:nvPr/>
        </p:nvSpPr>
        <p:spPr>
          <a:xfrm>
            <a:off x="628650" y="3158180"/>
            <a:ext cx="1728787" cy="647700"/>
          </a:xfrm>
          <a:prstGeom prst="wedgeRoundRectCallout">
            <a:avLst>
              <a:gd name="adj1" fmla="val 78415"/>
              <a:gd name="adj2" fmla="val 17808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0" name="Rundad rektangulär 19"/>
          <p:cNvSpPr/>
          <p:nvPr/>
        </p:nvSpPr>
        <p:spPr>
          <a:xfrm>
            <a:off x="3166249" y="5615354"/>
            <a:ext cx="1790705" cy="647699"/>
          </a:xfrm>
          <a:prstGeom prst="wedgeRoundRectCallout">
            <a:avLst>
              <a:gd name="adj1" fmla="val 28575"/>
              <a:gd name="adj2" fmla="val -108004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1" name="Rundad rektangulär 20"/>
          <p:cNvSpPr/>
          <p:nvPr/>
        </p:nvSpPr>
        <p:spPr>
          <a:xfrm>
            <a:off x="6716524" y="3226494"/>
            <a:ext cx="1728786" cy="647698"/>
          </a:xfrm>
          <a:prstGeom prst="wedgeRoundRectCallout">
            <a:avLst>
              <a:gd name="adj1" fmla="val -75918"/>
              <a:gd name="adj2" fmla="val 25140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2" name="Rundad rektangulär 21"/>
          <p:cNvSpPr/>
          <p:nvPr/>
        </p:nvSpPr>
        <p:spPr>
          <a:xfrm>
            <a:off x="662648" y="4140392"/>
            <a:ext cx="1728787" cy="647699"/>
          </a:xfrm>
          <a:prstGeom prst="wedgeRoundRectCallout">
            <a:avLst>
              <a:gd name="adj1" fmla="val 84281"/>
              <a:gd name="adj2" fmla="val -22751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3" name="Rundad rektangulär 22"/>
          <p:cNvSpPr/>
          <p:nvPr/>
        </p:nvSpPr>
        <p:spPr>
          <a:xfrm>
            <a:off x="6149668" y="2132857"/>
            <a:ext cx="1725526" cy="647698"/>
          </a:xfrm>
          <a:prstGeom prst="wedgeRoundRectCallout">
            <a:avLst>
              <a:gd name="adj1" fmla="val -51966"/>
              <a:gd name="adj2" fmla="val 100047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4" name="Rundad rektangulär 23"/>
          <p:cNvSpPr/>
          <p:nvPr/>
        </p:nvSpPr>
        <p:spPr>
          <a:xfrm>
            <a:off x="5367025" y="5291318"/>
            <a:ext cx="1790705" cy="647699"/>
          </a:xfrm>
          <a:prstGeom prst="wedgeRoundRectCallout">
            <a:avLst>
              <a:gd name="adj1" fmla="val -42645"/>
              <a:gd name="adj2" fmla="val -97370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6" name="Rundad rektangulär 25"/>
          <p:cNvSpPr/>
          <p:nvPr/>
        </p:nvSpPr>
        <p:spPr>
          <a:xfrm>
            <a:off x="6697673" y="4406256"/>
            <a:ext cx="1728787" cy="647699"/>
          </a:xfrm>
          <a:prstGeom prst="wedgeRoundRectCallout">
            <a:avLst>
              <a:gd name="adj1" fmla="val -80494"/>
              <a:gd name="adj2" fmla="val -49598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5377" name="textruta 27"/>
          <p:cNvSpPr txBox="1">
            <a:spLocks noChangeArrowheads="1"/>
          </p:cNvSpPr>
          <p:nvPr/>
        </p:nvSpPr>
        <p:spPr bwMode="auto">
          <a:xfrm>
            <a:off x="7019925" y="2132857"/>
            <a:ext cx="194468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v-SE" sz="1000" dirty="0">
              <a:latin typeface="Calibri" pitchFamily="34" charset="0"/>
            </a:endParaRPr>
          </a:p>
          <a:p>
            <a:endParaRPr lang="sv-SE" sz="1200" dirty="0">
              <a:latin typeface="Bookman Old Style"/>
              <a:cs typeface="Bookman Old Style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651230" y="4460652"/>
            <a:ext cx="1223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200" dirty="0">
              <a:latin typeface="Bookman Old Style"/>
              <a:cs typeface="Bookman Old Style"/>
            </a:endParaRPr>
          </a:p>
          <a:p>
            <a:endParaRPr lang="sv-SE" sz="1200" dirty="0">
              <a:latin typeface="Bookman Old Style"/>
              <a:cs typeface="Bookman Old Style"/>
            </a:endParaRPr>
          </a:p>
        </p:txBody>
      </p:sp>
      <p:sp>
        <p:nvSpPr>
          <p:cNvPr id="32" name="textruta 40"/>
          <p:cNvSpPr txBox="1">
            <a:spLocks noChangeArrowheads="1"/>
          </p:cNvSpPr>
          <p:nvPr/>
        </p:nvSpPr>
        <p:spPr bwMode="auto">
          <a:xfrm>
            <a:off x="1040604" y="4348360"/>
            <a:ext cx="9731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v-SE" sz="1200" dirty="0">
              <a:latin typeface="Bookman Old Style"/>
              <a:cs typeface="Bookman Old Style"/>
            </a:endParaRPr>
          </a:p>
          <a:p>
            <a:endParaRPr lang="sv-SE" sz="10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sv-SE" sz="1000" dirty="0">
              <a:latin typeface="Calibri" pitchFamily="34" charset="0"/>
            </a:endParaRPr>
          </a:p>
        </p:txBody>
      </p:sp>
      <p:sp>
        <p:nvSpPr>
          <p:cNvPr id="39" name="Rundad rektangulär 38"/>
          <p:cNvSpPr/>
          <p:nvPr/>
        </p:nvSpPr>
        <p:spPr>
          <a:xfrm>
            <a:off x="1304919" y="5007321"/>
            <a:ext cx="1790705" cy="647699"/>
          </a:xfrm>
          <a:prstGeom prst="wedgeRoundRectCallout">
            <a:avLst>
              <a:gd name="adj1" fmla="val 69493"/>
              <a:gd name="adj2" fmla="val -67858"/>
              <a:gd name="adj3" fmla="val 1666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F9903730-ADEA-4AD0-9B54-1B3D2C39D52F}"/>
              </a:ext>
            </a:extLst>
          </p:cNvPr>
          <p:cNvSpPr txBox="1"/>
          <p:nvPr/>
        </p:nvSpPr>
        <p:spPr>
          <a:xfrm>
            <a:off x="6651230" y="3411246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/>
              <a:t>xxx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1C79FB4D-C888-4A87-9221-87D100554EB7}"/>
              </a:ext>
            </a:extLst>
          </p:cNvPr>
          <p:cNvSpPr txBox="1"/>
          <p:nvPr/>
        </p:nvSpPr>
        <p:spPr>
          <a:xfrm>
            <a:off x="6262377" y="2155871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/>
              <a:t>xxx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BF6F774-A81B-4DF8-9A4B-CE98EF29D4A7}"/>
              </a:ext>
            </a:extLst>
          </p:cNvPr>
          <p:cNvSpPr txBox="1"/>
          <p:nvPr/>
        </p:nvSpPr>
        <p:spPr>
          <a:xfrm>
            <a:off x="6697673" y="4406256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/>
              <a:t>xxx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8FB56D51-173F-4B88-AEF5-FB3D0DCC299D}"/>
              </a:ext>
            </a:extLst>
          </p:cNvPr>
          <p:cNvSpPr txBox="1"/>
          <p:nvPr/>
        </p:nvSpPr>
        <p:spPr>
          <a:xfrm>
            <a:off x="628650" y="4175811"/>
            <a:ext cx="17907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xxx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0C7B4706-E578-4924-AD9B-A3CBA907CCEC}"/>
              </a:ext>
            </a:extLst>
          </p:cNvPr>
          <p:cNvSpPr txBox="1"/>
          <p:nvPr/>
        </p:nvSpPr>
        <p:spPr>
          <a:xfrm>
            <a:off x="729861" y="3176767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/>
              <a:t>xxx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3E554F22-E634-466B-9F3E-0757BB7732D1}"/>
              </a:ext>
            </a:extLst>
          </p:cNvPr>
          <p:cNvSpPr txBox="1"/>
          <p:nvPr/>
        </p:nvSpPr>
        <p:spPr>
          <a:xfrm>
            <a:off x="918374" y="2243507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/>
              <a:t>xxx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F72769FF-3E06-429F-911B-3A45AB8DA4FB}"/>
              </a:ext>
            </a:extLst>
          </p:cNvPr>
          <p:cNvSpPr txBox="1"/>
          <p:nvPr/>
        </p:nvSpPr>
        <p:spPr>
          <a:xfrm>
            <a:off x="3809411" y="1138134"/>
            <a:ext cx="377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xxx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F5C186FE-57AA-498B-82AE-57F6EC6E4175}"/>
              </a:ext>
            </a:extLst>
          </p:cNvPr>
          <p:cNvSpPr txBox="1"/>
          <p:nvPr/>
        </p:nvSpPr>
        <p:spPr>
          <a:xfrm>
            <a:off x="5885351" y="1214181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/>
              <a:t>xxx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288D8740-9C31-4390-A0E8-8575C725C717}"/>
              </a:ext>
            </a:extLst>
          </p:cNvPr>
          <p:cNvSpPr txBox="1"/>
          <p:nvPr/>
        </p:nvSpPr>
        <p:spPr>
          <a:xfrm>
            <a:off x="2060974" y="1271450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/>
              <a:t>xxx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A0D1D3AB-9DA4-4DC7-9DCA-AB3CAB68BD13}"/>
              </a:ext>
            </a:extLst>
          </p:cNvPr>
          <p:cNvSpPr txBox="1"/>
          <p:nvPr/>
        </p:nvSpPr>
        <p:spPr>
          <a:xfrm>
            <a:off x="5367026" y="5324346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/>
              <a:t>xxx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B07FDEBC-6DE1-4194-816F-3EE468BB2474}"/>
              </a:ext>
            </a:extLst>
          </p:cNvPr>
          <p:cNvSpPr txBox="1"/>
          <p:nvPr/>
        </p:nvSpPr>
        <p:spPr>
          <a:xfrm>
            <a:off x="1377545" y="5108828"/>
            <a:ext cx="3800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xxx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8B936289-6F11-4451-96B9-78AB9D9C3742}"/>
              </a:ext>
            </a:extLst>
          </p:cNvPr>
          <p:cNvSpPr txBox="1"/>
          <p:nvPr/>
        </p:nvSpPr>
        <p:spPr>
          <a:xfrm>
            <a:off x="3217652" y="5655020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/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3232573965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i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856745DDEF5943B888A10DCCA851F1" ma:contentTypeVersion="9" ma:contentTypeDescription="Skapa ett nytt dokument." ma:contentTypeScope="" ma:versionID="1c0bda622c671ef9c1bab3bcc2301a7e">
  <xsd:schema xmlns:xsd="http://www.w3.org/2001/XMLSchema" xmlns:xs="http://www.w3.org/2001/XMLSchema" xmlns:p="http://schemas.microsoft.com/office/2006/metadata/properties" xmlns:ns2="4a38d9b7-6d1e-4d94-b8cd-4eab20780489" xmlns:ns3="2f5bac45-3d2c-4dcf-b572-bcb9c82870cd" targetNamespace="http://schemas.microsoft.com/office/2006/metadata/properties" ma:root="true" ma:fieldsID="a2221f0ff8c029d4ea3557976b1eee82" ns2:_="" ns3:_="">
    <xsd:import namespace="4a38d9b7-6d1e-4d94-b8cd-4eab20780489"/>
    <xsd:import namespace="2f5bac45-3d2c-4dcf-b572-bcb9c82870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38d9b7-6d1e-4d94-b8cd-4eab207804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bac45-3d2c-4dcf-b572-bcb9c82870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7081C4-E5CE-4B52-A287-0F4BBD04DE64}"/>
</file>

<file path=customXml/itemProps2.xml><?xml version="1.0" encoding="utf-8"?>
<ds:datastoreItem xmlns:ds="http://schemas.openxmlformats.org/officeDocument/2006/customXml" ds:itemID="{0D764CD3-2F2D-4691-9FC8-FE5499E9BB45}"/>
</file>

<file path=customXml/itemProps3.xml><?xml version="1.0" encoding="utf-8"?>
<ds:datastoreItem xmlns:ds="http://schemas.openxmlformats.org/officeDocument/2006/customXml" ds:itemID="{F403BA34-B4AC-48E3-B17F-DB81B18ACB3E}"/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883</TotalTime>
  <Words>24</Words>
  <Application>Microsoft Office PowerPoint</Application>
  <PresentationFormat>Bildspel på skärmen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News Gothic MT</vt:lpstr>
      <vt:lpstr>Wingdings 2</vt:lpstr>
      <vt:lpstr>Bris</vt:lpstr>
      <vt:lpstr>PowerPoint-presentation</vt:lpstr>
    </vt:vector>
  </TitlesOfParts>
  <Company>Montessoriskolan Centrum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Sandra Fjordebeck</dc:creator>
  <cp:lastModifiedBy>Åsa Ekdahl (Gymnastik)</cp:lastModifiedBy>
  <cp:revision>109</cp:revision>
  <dcterms:created xsi:type="dcterms:W3CDTF">2014-02-28T15:30:46Z</dcterms:created>
  <dcterms:modified xsi:type="dcterms:W3CDTF">2019-07-30T08:08:17Z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0x010100DC856745DDEF5943B888A10DCCA851F1</vt:lpwstr>
  </property>
</Properties>
</file>